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/>
    <p:restoredTop sz="92542"/>
  </p:normalViewPr>
  <p:slideViewPr>
    <p:cSldViewPr snapToGrid="0">
      <p:cViewPr varScale="1">
        <p:scale>
          <a:sx n="124" d="100"/>
          <a:sy n="124" d="100"/>
        </p:scale>
        <p:origin x="2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2T08:36:35.7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8534 12225 24575,'0'0'0</inkml:trace>
  <inkml:trace contextRef="#ctx0" brushRef="#br0" timeOffset="9070">6223 6974 12690,'-8'0'6279,"1"0"-5582,-24-3 1,-3-1-161,15 2-201,-17-2 0,5 0-190,28 3-208,8-2-268,26-1-639,20 2-39,11-1-1434,-17 2 0,2 1 2442,-1 2 0,-2-1 0,20 0 0,-9 2 0</inkml:trace>
  <inkml:trace contextRef="#ctx0" brushRef="#br0" timeOffset="9499">6334 7225 15417,'-42'14'1305,"-1"0"0,1-1 1,-21 8-1,11-4-868,23-8-370,3 0-129,14-5-5,13-3 134,16-2-207,40-12-14,-20 5 0,4-2-738,16-5 1,1-1 745,-14 4 1,1-1-141,8-2 1,-1-2-7,-7 1 1,-2 0 223,-4 0 1,-1-1 137,-3 0 0,-7-2 244,-7-20-196,-16 12-2741,-21-17 2870,-1 22 354,-23-16 507,-9 3-289,-1 0-126,-1 0-301,24 16 1122,8 2-977,11 9 3145,2 1-3676,3 4-67,3 2 66,10 10 1,24 26-17,-8-7-3,0 2 0,-1 3-59,-2 17-255,-10-15 1,-3 1 170,1 25-207,-12-21 0,-5 2 364,-10 9 0,-2-2 0,0 8 0,3-21 0,-1-1 0</inkml:trace>
  <inkml:trace contextRef="#ctx0" brushRef="#br0" timeOffset="14584">8441 4613 19899,'-23'-18'924,"21"-1"-829,57 6-73,-17 4 1,4-1-1087,6-2 1,4 0 0,-3 0 1027,-1 0 0,0 1-9,-4 0 0,2-1 0,-7 2-196,11-3-1001,-12 3 0,1 0-5121,16-1 5969,-21 3 1,-3 2 0,-6 3 0,-15 2 0</inkml:trace>
  <inkml:trace contextRef="#ctx0" brushRef="#br0" timeOffset="14824">8758 4556 20991,'-5'7'448,"5"15"-387,9 28-58,-4-17 0,1 2-768,-1 5 1,1 2 624,-1 3 0,1 1-205,0 2 1,0 1-592,-1 1 1,2-1-1866,0 2 1,0-2 2800,0-6 0,-1-4 0,2 12 0,-3-25 0</inkml:trace>
  <inkml:trace contextRef="#ctx0" brushRef="#br0" timeOffset="15223">9203 4823 20750,'9'32'44,"1"0"1,0 1 0,2-1-48,1-2 1,1-1-21,-1 1 1,-2 0-23,3 27 17,-9-7 39,-20-2 17,2-19 123,-18-1 202,11-21 146,-3-5-62,6-15-67,7-14-1,5-13-117,7-8-151,5-5-78,8 2-79,8 6-140,9 6-314,7 11-544,8 7-1040,5 7-7737,9 6 5280,-20 4 3984,3 5 0,-33 0 0,-1 1 0</inkml:trace>
  <inkml:trace contextRef="#ctx0" brushRef="#br0" timeOffset="15623">9668 4926 21741,'-17'-2'185,"24"0"-140,17 2-34,12 0 0,7-3-33,-8-1-1,8-4 40,-5-2 0,-8-3 39,-7-2 34,-8-3 5,-8 1 17,-8-1-16,-9 1-1,-7 3 22,-9 3 46,-5 4 72,-4 4-50,-1 7-96,3 7-27,3 8-56,7 10 27,6 6-10,8 6-85,14 4-201,20 12-124,7-10 91,8-3-618,5-14-827,-1-15-1962,13-1 3703,-22-12 0,-2-2 0,3 0 0,-2-4 0</inkml:trace>
  <inkml:trace contextRef="#ctx0" brushRef="#br0" timeOffset="16056">10360 4835 22027,'-36'-9'129,"0"1"0,-22 2-34,53 32 0,2 15-67,4-11 34,8 11 28,5-18 22,8 2 95,15-6-78,-1-9-73,0-7 39,1-11 6,-7-7 44,6-8 135,-2-12-101,-12 1-89,-6 1 89,-12 0-11,-12 7-28,-7-4 45,-22 3-56,-3 11-6,-15 5-67,18 10 11,-9 9-22,15 6-17,-9 19 6,15 3-23,6 14-17,14-14-61,14 13-3616,24 4 3436,-3-10-1125,8-10 0,3-4-2039,0-5 3411,-4-6 0,-2-3 0,-13-7 0,0 0 0</inkml:trace>
  <inkml:trace contextRef="#ctx0" brushRef="#br0" timeOffset="17274">11102 5103 19983,'-9'42'-545,"1"-1"0,-1 1 0,-3 15 0,0-9 0,-3-13 0,10-21 0</inkml:trace>
  <inkml:trace contextRef="#ctx0" brushRef="#br0" timeOffset="21916">11942 4250 11922,'1'-5'4784,"-1"0"-1838,0 5-2727,-7-47-57,-2 45 113,-13-24 32,-6 65-181,11-10 0,-2 1-387,-1 7 1,0 2 339,-1 5 1,1 1-22,0 2 0,2 1-58,2-1 0,2 0-9,4-3 1,3-1-222,3-4 1,4-2 226,5-4 1,5-2 50,22 17-14,17-14-30,-5-15 100,-6-13 1,-1-3 13,1-4 89,1-3 1,-2-5 100,-4-8-17,7-12 676,-23 2-788,-9-2-117,-8 6 555,-12-9-505,-1 8 35,-9-9 16,7 6 55,7-4-162,7 10 34,15-8-29,9 11-16,13-3-11,6 5-12,1 7 1,-1 6-1,-3 10-28,-3 10 1,-2 8-18,-3 8-49,-2 3-12,-7-7-594,12 17-425,-9-14-880,13 12-1731,-7-12-6117,-3-8 9544,-9-8 0,-8-9 1,-9-5-1</inkml:trace>
  <inkml:trace contextRef="#ctx0" brushRef="#br0" timeOffset="23173">12719 4533 14073,'-3'-3'6783,"1"0"-5332,2 3-1406,-24-42-6,24 33-11,-11-27-11,35 49-11,10 10-17,7 7-6,2 6-11,-7 4 0,-8 0 5,-12-2 12,-8-4 22,-8-9 51,-11-1 22,-2-14 62,-7 1 38,5-9 24,3-8-35,4-6-66,3-10-51,6-3-51,8-2-38,9 1-74,16 1-83,13 0 66,-18 13 1,2 1-140,4-2 0,2 2 86,0-1 1,1 0-23,0 0 0,0 0-37,-3 1 1,-1 0-252,26-9 157,-9 2 257,-13 3 196,-13 3 84,-11 3-5,-9 1-62,-8 2 6,-5 0 268,-7 1-184,-8 2-1,-5 4-134,3 2 91,-16 14-147,15 3-39,-10 13-22,17 2 5,9 0-17,7-1-6,9-3 18,1-8-45,15 6 50,-2-12 56,10 1 28,-3-11 181,7-15-103,-12 0 264,8-18 39,-16 1 17,2-9-28,-7-2-29,-3 0 164,-4 2-404,-1 13 84,-2 3-134,0 14-118,-2 1 11,-4 14-22,1 0-90,-6 30 39,7-17-157,0 26-145,8-15-229,5 12-371,7-19 1,2-1 291,5 6-56,16 1-767,-9-27 273,6-5 578,12-8 588,0-10 756,1-20-286,-19 10 634,-2-20 134,-18 15 28,0-8-157,-5 4 84,-3 4-846,-1 12 101,0 3-246,-1 13-124,-1 3-11,-1 10 17,-3 25-28,2-6 0,0 31 0,3-27-9,2 4 1,1 2 3,1 17 2,1-10 0,-1 1-834,4 13 826,-1-8-6,-3-19 12,0-18 38,-1-4 51,-1-10-72,-2-16-1,-1-2 0,-3-26-5,-3-10-8,4 14 0,0-2-1,2-4 1,0-1 4,0-1 1,1-2 5,3-8 1,0 2-4,-1 18 1,0 2 2,3-11 1,1 3 8,5-1-28,8-8 5,3 20-5,5 10 5,-5 16 1,10 8 783,-3 11-817,12 23 28,-14-5-15,-11 1 1,-5 1 20,-7-2-1700,-10 4 1,-5-2 1659,-6-7-1322,-11-1 1,-3-3 1002,1-7-801,-2-5 0,1-2-700,11-6 1865,-7-9 0,23 4 0,3-5 0</inkml:trace>
  <inkml:trace contextRef="#ctx0" brushRef="#br0" timeOffset="23599">14353 3937 14258,'3'-3'6654,"-2"1"-5331,-1 2-780,-9 22-314,4-6 119,-10 34-91,9-3-165,3-15 1,1 1-15,1 22-5,3-13 0,0 2-28,1 14-161,0-17 0,1 0 144,1 14-11,0-18 27,-1-5-10,-3-21 817,4 1-565,-2-11-5,4-9 79,2-14-298,7-16-34,-2-1 22,2 4 1,2-2 61,11-10-156,-8 13 1,2 3 116,7-2 73,25 3-96,-14 21-33,14 2 0,3 21-6,-5 9-257,-20-7 0,0 1 178,-1 3 1,-2 0-129,13 14-980,-21-4 0,-4 0-1715,-6 4 2098,3 24 1,-15-40-1,0 0 1</inkml:trace>
  <inkml:trace contextRef="#ctx0" brushRef="#br0" timeOffset="24674">8355 6078 7173,'50'-9'361,"0"1"1,-1-1 0,1 1 0,3-1-1,1 0 1,0 0 0,1-1-1576,1 1 1,1-2-1,0 1 1,1 0 1292,3-1 1,0 0 0,1 0 0,-1-1-23,1 1 1,0 0-1,0 0 1,0-1-26,-3 1 0,0-1 0,0 1 1,-1-1-31,-2 1 1,-1 0 0,-1 0 0,-2 0-18,1 0 0,-2 0 0,1 0-134,-4 0 1,3 0 0,-2 0 0,-4 1-29,12-3 0,-3 1-243,-6 1 0,2 0 0,-6 1 390,-9 2 1,-6 1-1332,-2-1 1361,-33 7 0,-47 11 0,29-5 0,-20 5 0</inkml:trace>
  <inkml:trace contextRef="#ctx0" brushRef="#br0" timeOffset="25014">8572 6084 6621,'-43'9'837,"0"1"0,0-1 1,-17 3-1,5 0-316,15-5 0,4-1 1038,-21 3-451,20-4-658,21-3-220,23-7-3015,25-5 3076,-1 1 1,5-2-102,16-3 1,2 0-696,-4 1 1,4 1 517,-4 1 0,6 0 0,2 0 1,-2 1-29,4-1 0,-2 1 1,5 0-372,-11 2 1,4-1 0,1 0-1,0 1 1,-2 0 327,6-1 1,-2 1-1,0 0 1,0 1 12,-2-1 0,1 1 0,-1-1 0,0 1-7,-3 0 0,-1 0 1,0 0-1,-1 0-21,10-1 0,0-1 1,-3 1-168,-7 1 1,-2 0 0,-2-1 128,13-1 1,-5 0 791,-11 2 0,-3 0-911,16-4-11,-24 4 504,-21 4-1305,-26 3-403,-25 7 210,5 0 0,-5 0 716,-11 4 1,-5 0 518,7 0 0,-2-1 0,5 0 0,2-1 0,4 0 0,-1-1 0,-1 1 0</inkml:trace>
  <inkml:trace contextRef="#ctx0" brushRef="#br0" timeOffset="25274">8557 6186 6729,'-45'12'868,"1"-1"0,-1 0 0,-5 2 0,7-2-604,-2 0 1061,38-8-435,12-1 646,20-4-749,13-5 0,5-2-870,-10 2 0,3 0 310,9-4 1,6-2 0,-1 0-254,-5 1 0,-1 1 0,5-1 112,7-1 1,5-1 0,3 0 0,-3 1-752,-5 1 1,-2 0 0,1 0 0,1 1 668,-4 0 1,2 1-1,0-1 1,-1 2 0,-5-1-239,9 0 0,-5 0 0,0 1 132,7-2 1,1 0-1,-4 1-241,2-1 0,-3 1 112,7-1 0,-2 0-171,-14 3 1,-4 1-795,-8 1 0,-2 1 1196,24-3 0,-26 4 0,-6 2 0</inkml:trace>
  <inkml:trace contextRef="#ctx0" brushRef="#br0" timeOffset="44582">7946 4544 16601,'-3'-10'-59,"-7"-24"1,0-4 423,1 11-177,-2-11 0,1 3-225,4 22-650,2 8 310,3 7 1317,1 4-86,5 34-455,1 13-1036,0-9 1,0 4 714,-1 5 0,-1 1-22,0 7 1,-1 1-14,-2-18 0,0 1 0,0 0 4,-1 2 0,-1 0 0,1-1-400,-1 8 0,1 0 225,-1-6 1,0 2-1,2-3 34,3-3 1,1-2 46,2 18 0,3-2-412,4-17 1,1-3 246,1-1 0,-1-2-120,0 1 0,-1-1-262,-3 0 1,-2-1-506,2 19-2603,-8-14 0,-2-3 3670,-1-3 1,0 9 0,-2-35 0</inkml:trace>
  <inkml:trace contextRef="#ctx0" brushRef="#br0" timeOffset="45572">9952 3859 9585,'52'-3'95,"0"1"0,1-1 1,-1 1-1,6-2 1,-1 1-1,-8 1-202,-6 2 0,-5-1 162,22 1 237,-18 1 0,1 0 251,11 2-78,8 4-213,-34 3 18,3 4 86,-6 3 178,-3 5-191,0 5-287,2 5-238,3 6-57,5 3-32,6 2 378,5 3-84,-21-23 0,1 1 24,0 1 0,-1 1 83,-1 1 1,-1 0 80,-3 0 1,0 1 362,8 29 83,-6 0-222,-12-23 0,-2 0-196,3 12 127,-3 16-33,-2-20-18,0 14 5,-1 0-164,0-10 47,-2-4 1,0-1-135,0 0-32,0 1 1,0 2-4,-3 4-13,2-16 1,-1 1 29,-1-1 0,0 0-8,0 1 0,-1 0-24,-2 1 1,0-1-4,-1 0 0,-1-1 2,-1-1 1,-1 0 49,-15 26-24,-4-3-21,-6-3-46,-6-3-22,19-26 1,-2 0-88,-1-1 1,-2 0-214,-6 3 1,-1 1-180,4-4 1,0-1-49,1 0 0,0 0-4309,-7 5 0,3-3 4052,1-1 0,-11 8 0,34-25 0</inkml:trace>
  <inkml:trace contextRef="#ctx0" brushRef="#br0" timeOffset="46298">7481 4350 16934,'34'-13'569,"-1"-1"0,8 0 0,4 0 0,0 0-371,14-1 1,1 1-1076,-13 2 0,2 0 0,4 0 918,-1 0 0,3 1 1,1 0-1,-2 0-521,3 0 1,-2 0-1,3 0 484,-8 2 0,2-1 0,0 0 0,1 0 11,0 0 0,1 0 0,-1 0 0,0 0 46,7-1 0,-2 1 0,5-1-98,-10 1 1,3-1 0,2 0 0,0 1 0,-2-1-403,4 0 1,-1 0 0,-1 1 0,2-1 430,-8 2 1,1-1-1,0 0 1,-1 1-1,-3 0 0,1 0 0,-2 0 0,-2 1 0,-2 0-255,3 0 1,-3 0 0,0 0 257,2 0 1,0-1 0,-2 0 2,11-1 1,-2-1-6,-10 3 1,0-1 360,11-2 1,-6 1-212,-14 4 2207,19-5-2634,-30 8 490,-6 0-3350,-7 4 3332,-12 2 1,2-1-1,-2 1 1</inkml:trace>
  <inkml:trace contextRef="#ctx0" brushRef="#br0" timeOffset="47389">7252 5762 8305,'-5'0'454,"1"0"-813,4 0 538,-14-2 504,35-6-61,-1-5-136,29-3-585,-13 2 0,2 1 499,3-1 0,2-1-561,-3 2 1,2-1-1,4 0 342,2 0 0,4-1 0,2 1 0,-4 0-114,1 0 1,-3 1-1,5-1-19,-6 2 0,3 0 0,2 0 0,-1 0 0,-2 0 9,-1 1 0,-3 1 0,1 0 0,4-2 3,-3 1 1,5-1-1,2 0 1,1-1 0,-2 1-1,-4 0-493,7-1 1,-4 1 0,0 0 0,6-1 495,-7 1 0,4-1 0,3-1 0,0 0 1,1 0-1,-3 1 0,-4 1-439,2-1 0,-4 1 0,-2 1 0,1 0 1,3-1 386,7-2 1,2-1 0,1 0 0,0 1-1,0-1-174,-9 3 1,0 0-1,1 0 1,-1 0-1,0 0 1,-1 0 175,4 0 1,-2 0-1,0 0 1,3 0 0,3-1-70,-8 2 1,3-1 0,3 1-1,1-1 1,1 0 0,-1 0 0,-1 1-1,-1 0 77,2-1 0,-1 1 0,-1 0 0,0 0 0,0 0 0,0 1 0,0-1-53,-2 1 0,0 0 0,1 0 0,-1 0 1,-1 0-1,1 1 0,-2 0 60,6-1 0,0 0 1,-1 0-1,0 1 0,-2 0 1,-2 0-14,0 1 1,-2-1 0,-1 1 0,0 0 0,3-1-12,-3 1 0,1-1 0,1 0 0,1 0 0,0 0 0,1-1-1,3 0 0,2-1 0,1-1 0,-1 1 1,-2 0-1,-4 1 1,6-2 0,-5 2 0,0-1 1,3-1 79,-1 0 1,2 0 0,2-1-1,-2 1 1,-2 0-51,0-1 1,-2 1 0,-2 1 0,-1-1-8,8-1 1,-2 0 0,1 0-1,-3 0 1,2 0 0,-1 0 0,-5 0 18,-9 3 1,-3 0 0,1-1-3,16-3 1,3-2 0,1 1 9,1 0 0,1 1 1,-3 0-44,-15 3 0,-2 1 0,0 0 9,6 0 1,0 1 0,-6 1 1185,18-1-1227,-3 0 63,-24 4 1,-3 1-60,-5 1 56,8-1 1869,-28 3-1874,-5 1 1887,-1 0-3853,-5 2 2308,1 0-376,-7 3 0,7-3 0,-1 0 0</inkml:trace>
  <inkml:trace contextRef="#ctx0" brushRef="#br0" timeOffset="80726">6619 7894 10528,'0'-5'3411,"0"2"-1618,0 3-2119,4-32-301,-3 25 117,3-22 522,-4 34 486,0 12-196,0 13-223,1 33-77,-1-30 1,1 1-3,0 1 0,1 1 3,0 3 0,0 0-312,0-4 1,0 2 305,1 10 0,0 5 27,-1-9 0,1 3 1,-1-1-898,2 18 0,-1-1 892,1-1 1,-1 0 25,1 1 0,-1-2-461,0-8 1,-1 0 452,0-8 1,0 1 0,-1 2 14,0-1 0,0 1 1,-1 2 60,-2 11 1,-1 4 0,-1-2-515,1-6 1,1-2-1,-2 2 440,1-7 0,-1 0 0,0 2 1,0-1 44,1 2 0,0-1 0,1 2 0,0-1-2,0 4 1,0 1 0,1 0-1,0 0-28,0 2 1,0-1 0,0 1 0,1 0-311,0-1 0,0 1 1,0-1-1,1-1 312,-1-6 0,0-1 0,0 0 0,1-3-21,-1 6 1,1-2-1,-1 2 10,0-5 0,1 2 0,-1 1 0,-1 0-5,-1 3 1,0 0-1,-1 1 1,1 1-26,0 1 1,0 0-1,-1 1 1,0 1-2,0-5 1,-1 2-1,0 0 1,0-2-1,0-4 1,0 9 0,-1-3 0,0 1 18,1-7 1,-1 2 0,0 0 0,0-2 186,0 4 1,-1-2 0,0 4-195,0 4 1,-1 5 0,0-1 0,0-4-157,1-4 1,0-3 0,-1 3 55,1-7 0,-1 5 0,0 1 0,0-3 0,1-4-378,0 0 0,-1-5 0,1 3-767,-1 1 1,0 2 0,-1 1 0,1-5 1218,-2 16 0,0-6 0,3-19 0,0-4 0,0 1 0</inkml:trace>
  <inkml:trace contextRef="#ctx0" brushRef="#br0" timeOffset="81418">6851 8618 11520,'-8'0'2913,"2"0"-1519,6 0-111,0 0 958,-64 3-1622,49-3 52,-49 3-497,66-3 39,4 0 280,11-2-195,31-3-537,11-1-451,-26 2 1,1 1-1737,6 0 0,0 1 2385,14 0 1,-8 1 0,-21 0-1</inkml:trace>
  <inkml:trace contextRef="#ctx0" brushRef="#br0" timeOffset="83132">8269 8471 15950,'-4'-39'1288,"1"-1"0,-4-23-1226,0 62-130,-18 13 108,-5 9-32,6-2 0,-2 3-16,1 3 0,1 3-20,1 2 0,1 1-45,-8 19-42,17-13 0,4 2-19,8 12 94,4-15 1,4-1 17,21 12 78,14-10 62,13-11-409,-22-17 0,2-3 333,3-2 0,1-3 25,2-4 1,0-3 32,-1-1 1,-1-3 22,-3-3 1,-2-2 19,-3-1 0,-3-1 215,17-17 51,-13 0-17,-13 6-5,-9 8-264,-6 9-224,-5 6-17,-5 12 778,-8 9-682,-9 15-29,1 7-55,5 3 11,12-4 67,18-5 45,15-7 33,17-9 12,15-8-4,-27-9 1,2-2 42,1-2 0,-2-2 16,20-9 104,-22 0 1,-2-3 175,1-13-16,5-17-50,-23 2-185,-11 8 167,-20-18-195,-7 22-82,3 11 1,-2 2 2,-15 0-3,4 12 1,-1 5-37,-15 3-28,16 4 0,0 4-123,-12 11-152,14 10-262,11 8-534,12 6-838,17 6-1766,15 3 3625,1-23 0,2-2 1,3 3-1,5-5 1</inkml:trace>
  <inkml:trace contextRef="#ctx0" brushRef="#br0" timeOffset="83581">9409 8591 23427,'-19'-49'-173,"4"13"145,11 82 0,2-3 22,1-9 1,2 2-35,3 27-4,4-2 32,3-9 18,0-14 16,-3-14 152,-2-12 571,0-11-532,-2-7-17,8-14 44,13-37-178,-7 16-205,-4 9 0,-1 1 278,3-4-35,-1 3-55,4-2-62,-1 12-11,-2 8-28,0 9 12,3 11 385,6 11-363,4 13-23,3 11-44,1 5-85,-2 3-218,1-3-364,4-4-712,5-8-1511,7-12-3104,6-9 6083,-6-11 0,-17-3 0,-13-2 0</inkml:trace>
  <inkml:trace contextRef="#ctx0" brushRef="#br0" timeOffset="84681">10455 8529 20565,'-45'-19'222,"-1"0"0,-1 9 0,8 12-188,11 30-3,10-4 0,2 2-31,0 15-12,3 1-64,9-11 1,3-1-138,11 10-162,10 14-4856,25-20 4794,-10-18-215,26-5-356,-11-16 635,-17-2 1,2-2 352,8-5 1,-2-1 204,16-8 159,-23 4 0,-3-2 592,-4-8 72,-1-7 107,-10 2 3420,-9 4-3941,-7 9-392,-3 6 774,-9 8-886,-3 3 169,-7 7-242,-5 13-23,9 5 1,4 3-29,13 1-5,10-7 11,10 3 6,23-4 10,2-9 35,12-5-3376,-8-14 3381,-12 0 95,3-11 96,-11-10-57,-3-6-112,-7-3 51,-13-3-6,-14-1-39,-23 0-28,1 10 56,-28 13-5,16 15-57,0 4-39,2 9 3353,19 7-3470,1 19 11,12 3 0,13 14-6,4-15-314,15 8-313,6-9-98,-3-11 0,3-1 89,-3-5 1,1-2-200,26 15-453,-19-22 0,-2-4 834,3-1 311,-1-4 1,1-3 389,14-10 486,-15-2 1,1-3 29,10-10 91,-19 4 0,-2-2 878,-3-10 709,1-7-1309,-11 16-571,-5 9-365,-7 14-67,-1 6 22,-2 2 17,-4 14 57,-3 24-24,3 11-263,4-16 0,1 0 191,2 22 0,2-19 0,1 0-6,0-4 1,1 0-4,2 17 1,1 0 2,-3-18 1,1-2 10,1 8 1,0-6 28,-1-17 476,3 4-286,-4-25 100,14-25-290,-1-14-34,-3 4 0,0-4-1621,2-20 1,-2-1 1622,-3 16 1,-1 0-3,1-11 0,0-1-167,-1 3 0,-1 2 189,-2 10 0,1 1-188,2-15 1,0 1 179,-5 20 0,0 4 25,3-17-28,-3 20 2859,0 8-2915,-2 12 835,6 1-879,6 5 674,2 5-658,13 13 11,1 15 28,-6 1 1,0 4 10,-4-2 1,-2 1-829,2 9 0,-4-1 857,-1 11-120,-17-21 0,-5-2 148,-7-1 11,-11-3 0,-6-2-34,-17-5-31,18-8 1,-1-2-519,-2-6 1,2-5-4298,-6-10 4835,-6-5 0,27 2 0,11 4 0</inkml:trace>
  <inkml:trace contextRef="#ctx0" brushRef="#br0" timeOffset="85104">12100 8977 23478,'25'-25'149,"-1"0"0,1-4 1,-3-2-117,7-22-1372,-7-2 1,-1-4 1360,-8 11 0,-1-1 8,-1 2 0,1-3 0,-3 2 24,0-10 1,-4 3 71,0 5 0,-3 2 117,-5 4 1,-2 4-70,0-7 731,-10 6-770,6 33-130,-2 3-21,-4 17 16,-8 18 0,-7 23-68,14-13 0,1 1 62,3-4 1,3 2-96,3 9 0,2 5 0,3-3-305,5 7 1,3 1 229,0-5 1,2 4-1,3-3-48,1-13 0,3-1 0,0-3-185,9 14 1,2-3-153,-4-8 1,1-1-559,-5-8 0,0-3-1021,5 9 1518,-2-9 1,-15-20 0,2-1 0</inkml:trace>
  <inkml:trace contextRef="#ctx0" brushRef="#br0" timeOffset="85281">12295 8756 18173,'-51'-30'1004,"-1"0"1,7 4 0,7 4-770,18 7-498,13 5-404,21 2-917,28-2-293,-7 5 0,4 0 1511,16-1 0,-1 1 0,-21 2 0,-2 0 0,31-1 0</inkml:trace>
  <inkml:trace contextRef="#ctx0" brushRef="#br0" timeOffset="85898">13961 8668 12851,'28'-49'1947,"-1"0"1,-3 6-1,-6 5-788,-11 5 227,-13 13-1116,-10 9 147,-16 16-210,-15 17-126,19-3 1,0 4-311,0 4 1,1 2 231,5 3 0,3 2-12,5 0 1,6 1-1,6-2 1,5-1 248,9 17-266,14-19 1,5-4 25,24 3 36,-14-11 1,1-3 47,-7-6 0,-1-6 179,28-8 34,-9-13 45,-11-15-169,-15 0 6,-15-2 1,-5-4-578,-6-23 490,-5 17 1,-5 0-1,-4 8 1,-6 4-26,-5 4 0,-3 3-28,-5 3 1,-2 4-12,-3 5 0,-1 2-28,-21 0-96,21 9 1,3 5 247,0 12-1311,-4 14-1832,31 17 2991,15-13 0,3-1 0,-2 5 0,11-1 0</inkml:trace>
  <inkml:trace contextRef="#ctx0" brushRef="#br0" timeOffset="86589">14816 8348 15698,'-8'-53'1564,"0"0"1,2 5 0,-4 15-1442,-11 28-62,6 13 74,-7 26-12,0 20-2187,3 3 0,1 5 2072,4-17 0,1 3-10,2-2 1,-1 8 0,1 0 0,1-7 81,1 2 0,0 0-111,2-5 0,-2 5 0,2 1 0,0-2-85,2 8 1,0-2-1,1-2 69,1-8 1,-1-2-1,0 4-23,0 1 0,1 5 0,-1-1 0,-1-7 73,-3 0 0,0-3 2,0 11 1,-2-4 56,-16 0 10,4-30-172,-6-8-561,-3-39 213,6-18 386,13 18 1,2-2 10,-4-30 1383,7 17 0,2-2-1170,0 9 1,1-1 35,0-24 1,0 2-154,2 28 0,1 1-23,6-14 1,4 4-2413,13-2 2244,10-7-176,-8 29 0,6 2-2932,13-1 0,4 2 3254,-5 1 0,-1 1 0,0 1 0,-5 3 0,-4 3 0</inkml:trace>
  <inkml:trace contextRef="#ctx0" brushRef="#br0" timeOffset="87431">16128 8607 19680,'13'-44'946,"-1"0"1,1 0 0,4-22 0,-2 13-746,-9 35-100,-1-4-219,-5 19-44,1 16 235,3 17-51,2 29-799,3-1 779,-4-1 1,0 2-421,-3-27 1,0 0 420,1 28 0,-1 1-6,-4-19 0,-1-2-70,1-3 0,-1-1 118,-6 24 229,2-36 241,0-19 43,3-11-546,0-11 10,-3-38-22,5 23 0,0-3-222,0-22 0,1-2 224,2 12 1,1 0 1,1 4 0,0-2 0,2 1-334,1-9 0,2 0 341,0 5 0,1-2 1,1 2-1,1-7 0,1 4-8,-1 6 0,1 3-57,0 9 1,2 6-81,6 0-6,21-3 106,-14 21 6,9 10-17,2 21-16,-7 11 16,-11-5 0,-2 2-5,-2 20-18,-16-4 1,-9 3 56,-4-14 0,-6 1 44,-9 14 0,-5-1-14,-3-11 1,-2-6 8,6-7 0,1-4 435,-5 0 1,1-4-178,-14 0-28,10-4-102,14-8-83,23-5-56,10-3-17,3 0-34,34-5 1,-13 3-82,12 0 0,5 2 425,-15 3 0,0 0-696,15 3 0,2 1-805,-3 2 1,-2 2-70,15 5-379,-24-4 1,-1-2-2630,3-2-5296,14-4 9564,-23-3 0,-4-2 0,-22 2 0</inkml:trace>
  <inkml:trace contextRef="#ctx0" brushRef="#br0" timeOffset="87797">16951 8474 23035,'-27'-40'-28,"6"9"62,21 35-12,2 0 62,10 8-56,-3-7 68,24 5-52,-5-8 24,18-4-12,-2-8 5,-3-10 74,-6-5 5,-11-3-23,-11-2-10,-10 2-40,-13 1-50,-1 7 22,-25 1-6,6 13-16,-15 0-22,9 13 5,11 1 28,-3 19-23,14 0-27,-4 16-23,10 0-89,8 5-600,19 13 219,-2-20-197,15 6-1293,-7-26 0,2-3-3652,22 9 5657,-15-9 0,-3-3 0,2-3 0,-14-7 0</inkml:trace>
  <inkml:trace contextRef="#ctx0" brushRef="#br0" timeOffset="88254">17721 8381 18089,'10'-48'1410,"0"-1"0,0 9 0,-5 5-408,-16 9-644,-1 15-201,-4-2-106,0 13 16,-2 11-34,-8 13-10,2 2-23,3 3 0,1 3-56,-5 20-444,7-12 1,2 1 465,7-4 1,2-1-23,1 0 0,3-1-97,2-2 0,3-2 97,11 23 73,11-15 5,29-15-16,-11-15-1,-2-11 1,0-5-6,4-5 28,4-7 0,2-3 16,-17 4 1,-2-1-266,15-10 1,-2-2 279,-14 4 0,-3-2 11,-4 0 0,-2 0 36,8-15 1183,-7-8-959,-14 26 162,-1-8-278,-10 18-125,1 6 186,-5 0 457,4 6-699,-1 1 1,3 2-1289,1 1 40,-2 6-1983,2 4 3198,-1 10 0,1-9 0,0 0 0</inkml:trace>
  <inkml:trace contextRef="#ctx0" brushRef="#br0" timeOffset="89464">18164 8372 8780,'0'-5'5400,"0"2"-903,0 3-3555,-3-41-517,3 29 292,-3-31-213,3 41-392,0 0-297,-1 6 219,0 2 100,-5 15-83,-3 12-35,-4 18-21,-1 10-360,8-22 0,1-1 353,-1 14 20,6-18 1,3-3 30,7 4 258,18 5 186,4-18 26,12-11-3159,-1-22 2902,-7-3 728,6-18-392,-7-16-460,-8 7-5,-10 0 1,-5-2-526,-5-9 486,1-11 90,-8 14 45,-5 16-135,-1 4-118,-1 9-219,3 13 3153,3 6-3381,0 2-219,1 9-1053,1 8-7054,9 22 8807,-1-6 0,3-4 0,-7-17 0</inkml:trace>
  <inkml:trace contextRef="#ctx0" brushRef="#br0" timeOffset="90164">18733 8271 19944,'-1'-6'3931,"0"1"-3197,1 5-812,-12-55 38,14 48 46,0-32-12,15 59-16,14 22 16,-1 5-14,-10-6 1,-1 3-356,-5-6 1,-3 0 340,0 7 1,-4-2 21,-7 16-120,-10-16 137,-2-18 197,-18-10-101,17-15 50,-11-8-39,16-12 591,2-3-669,6-23-3259,12 10 3209,2-8-646,5 18 1,5 2 543,18-6-157,-8 8 0,0 2 213,15-2-11,-10 9 0,0 1 1,13-3 40,-17 5 1,0-1 48,10-6 2583,-10 1-2533,-12-2 1659,-8 2-1620,-9-2 751,-3 2-717,-5-1 28,-2 1 6,-2 0 117,-1 4-78,2 2-112,1 4 72,2 3-133,0 1-12,1 2-34,0 0 0,-1 0 23,-3 5-17,-2 2 11,-1 3-27,0 8-29,4 13 28,2-4 25,7 4 1,3 2-4,10 19-516,-3-14 0,1 2 499,0-3 1,0-1 0,-2 0 0,-1 0-40,-3 7 1,-1-2-6,-2 14 0,-10 3-278,-21-15-30,-1-13-348,-13 6-979,8-22-2756,4-14-5384,8-12 9195,9-1 1,5 1 0,3 8-1</inkml:trace>
  <inkml:trace contextRef="#ctx0" brushRef="#br0" timeOffset="90392">19639 8232 23511,'19'20'-5,"-4"8"-102,-15 21-385,0 6 32,1-8-2419,3 16-1815,3-26 4694,1 7 0,-3-26 0,-2-11 0</inkml:trace>
  <inkml:trace contextRef="#ctx0" brushRef="#br0" timeOffset="90590">19889 8027 21691,'-61'-12'-3378,"22"15"-1461,58 51 4839,6-3 0,-7-17 0,-6-14 0</inkml:trace>
  <inkml:trace contextRef="#ctx0" brushRef="#br0" timeOffset="91014">20361 8313 14930,'2'-4'5853,"0"0"-4021,-2 4-1574,-22-38-17,-12 40-90,-23-21-112,27 34 0,1 9-448,2-1 1,4 3 391,3 1 0,4 2 162,-2 31-223,17-2 16,18-5-135,15-6 225,15-10 0,8-12 39,3-12 51,-2-16 33,-6-13 56,-6-14 34,-7-13-154,-22 16 0,-2-3-40,-2-6 1,-4-2-6,-1-4 0,-3-1 45,-3 0 0,-3 0 33,-2 5 0,-4 2 48,-19-18-100,-10 24-35,-10 19-50,-3 20-55,1 15-102,7 16-319,15 12-520,15 8-618,21 3 581,2-32 0,5-1-364,5-3 0,4-3-1073,4-2 0,3-3 2487,8-4 0,-1-4 0,5 3 0,-2-8 0</inkml:trace>
  <inkml:trace contextRef="#ctx0" brushRef="#br0" timeOffset="91338">20821 8390 11816,'2'-9'4915,"6"-25"0,0-3-3352,-3 16-1003,4-16 0,-1 3 162,-6 24-408,0 3-331,-1 4 17,0 22 23,3 9-40,6 27 5,-4-23 1,2 1-121,0 4 0,1 0 115,0 0 0,-1 1 0,-1-3 1,-1 0-18,2 22 29,-5-18 27,-3-18 203,2-13-97,0-18 18,8-23-84,-1 3 16,3 1 0,4 1 118,19-13-198,-8 16 0,2 1 30,3 3 0,3 3-17,9 2 0,0 5-17,18-2 0,-21 13 1,-1 5-107,9 18-101,-18-4 1,0 5-873,-2 5 0,-2 3-1265,-1 6 1,-3 1 2349,-4-3 0,-4-1 0,5 11 0,-12-20 0</inkml:trace>
  <inkml:trace contextRef="#ctx0" brushRef="#br0" timeOffset="92513">6643 10680 17496,'-23'-1'1064,"20"-2"-688,35-3-124,27-5-166,-21 5 1,4-1-849,6-1 0,3 0 815,4 1 1,2-1-10,0 1 1,0 0-11,-3 1 0,-2 0 99,-7 2 0,-2-1-102,-8 2 0,-3 1-31,16-2-123,-17 3-174,-13 2-353,-10 3-168,-5 0 1126,-4 8 1,1-7 0,-1 3 0</inkml:trace>
  <inkml:trace contextRef="#ctx0" brushRef="#br0" timeOffset="93207">8953 10468 15137,'-8'-55'1861,"0"0"1,0 0 0,-5 9-938,-16 17-745,3 7 175,-23 20-30,7 26-229,14-2 1,0 4-482,0 10 0,2 5 402,7 1 1,2 5 0,2-2-692,-1 5 0,2 2 664,4 3 0,2 5 0,2-3-32,4-11 0,1-1 0,0-1 5,0 0 1,0 1 0,1 4-141,1 3 0,2 4 0,1 1 0,-1-1-212,1-5 1,0 0 0,1-1 0,-1 1 243,0-1 1,0 0-1,0 0 1,0 1-43,0 1 0,0 1 1,-1-1-1,-1-7 219,-1 4 0,-2-4 167,-2 3 0,-4-4 339,-12 0-190,-21-60-319,10-10-28,6-13 0,1-8-588,8 5 1,1-3 587,2 5 0,0-2 0,1 0-6,1-1 0,1 0 1,1-2-159,2-5 1,2-2-1,2 2 60,4-12 1,3 2 8,0 5 0,3 3-269,8 6 0,5 5-348,-1 8 1,3 2 167,8-8 1,4-1-436,-2 11 1,4 0 0,-3 3 261,4-2 0,0 0-1165,0 4 0,3 0 0,-4 2 1425,-5 4 0,-3 3 0,23-13 1,-24 14-1</inkml:trace>
  <inkml:trace contextRef="#ctx0" brushRef="#br0" timeOffset="93481">9244 10673 11777,'-3'0'5898,"0"0"-1754,3 0-3852,-32-21-236,24 15 28,-25-15-44,33 21-836,0 0-16,6 0-34,-2 0-4520,13 4 2806,-8-1 2560,5 10 0,-11-8 0,0 3 0</inkml:trace>
  <inkml:trace contextRef="#ctx0" brushRef="#br0" timeOffset="94359">9112 10733 21898,'-12'-9'-6,"5"3"90,19 12-56,0-2 73,17 3 17,0-4 0,12-5 5,3-7 135,12-15-157,-20 5 92,-9 0 0,-3-3 93,-4-5-146,2-6 156,-14 2 119,-10 7-326,-2 4 102,-13-1-158,-1 16-16,-10-1 0,7 8 5,-11 11 6,12 5 6,-7 14-51,10 3-33,6 7 16,5-6-179,18 22 79,-1-27-202,11 3 0,4-2 45,3-6-457,8-2 1,2-4 450,-2-7-71,5-5 1,1-5 188,-5-6 50,4-8 1,-1-4 144,-8-3 40,-4-2 0,-2-2 185,-4-9 314,-3-19-62,-10 9 84,-10-3-308,-4 20 336,-7 1-393,2 12 388,-4 1-595,7 7-55,-4 7 16,5 6 23,-2 11 5,4 8 6,2-2-67,12 16 0,3-12 39,6 5-84,19-3 67,-7-15 45,9 0 39,-2-11 12,-6-13 5,9-8 73,9-17-85,-18 8 186,12-15 22,-31 23-78,2-2-186,-13 12-4,-4 5-52,-8 14 29,0 7 17,-3 6-79,7 19 45,14-16 17,13 11 22,14-20 23,11-8 16,2-12 23,-10-5 89,10-19 1,-20-2 27,7-17-5,-20 0-96,-9 6 51,-15-20-50,-3 18-23,-10-13-44,4 23-270,-8 1-850,9 16-3664,-7 1 4789,7 14 0,7-1 0,4 1 0</inkml:trace>
  <inkml:trace contextRef="#ctx0" brushRef="#br0" timeOffset="95205">11986 10632 18067,'6'-48'1600,"1"1"0,-2 5 0,0 10-1325,-4 18-292,-2 13 39,-4 15 23,-4 19-28,-5 27-11,0 1-327,7-22 1,-1 5 0,1 1 295,1 2 1,0 1 0,0-1-510,0 0 0,0 0 0,1 2 427,0 8 1,0 2-1,2-4-81,1 0 1,2-3-111,2 9 0,1-1 278,1-12 1,1-4 58,7 16 230,-2-27-17,-5-23 542,-7-25-782,-7-25-12,2 6 0,-1-4 277,-3-10 0,0-4-283,4 12 0,-1-2 1,1-1-261,0-3 1,0 0 0,0 0 270,2-1 1,-1 1 0,1-1 1,1 4 1,0 0-1,0 1-202,0-15 1,2 2 194,0 5 0,2 2-28,4 2 0,3 0-364,3 1 1,3 2 352,-1 9 0,5 0-79,16-14 1,5 3 44,-6 18 0,2 2 5,14-9 1,4 5 211,-9 14 0,0 8-206,-2 7 1,-3 7-18,-3 7 1,-3 6-15,-5 7 1,-5 4 2,8 24 17,-22-7 1,-8 0 69,-6-15 0,-5-1 17,-5 14 0,-7-1 3,-5-11 0,-6-5-3,-3-1 0,-2-3-20,-1-1 1,-2-4-49,2-2 1,0-4-216,5-3 1,1-4-746,-21-4-6632,22-17 7022,16-8 0,12 5 0,5 5 0</inkml:trace>
  <inkml:trace contextRef="#ctx0" brushRef="#br0" timeOffset="95981">12633 10318 21405,'32'14'15,"0"-1"0,0 2 0,-2 1-21,18 22 12,-10 3 16,-15 0 12,-16-1 55,-18-4 7,-12-5 27,-11-8 168,0-7 175,6-9 49,8-10-95,8-7-196,7-9-123,10-6-79,20-11-44,0 11-29,1 7 1,2 1-113,21-3-168,-17 8 1,2 0 195,0 2 1,1 1-157,6-1 0,0 2 67,13-4-75,-20 6 0,-1 0-199,6-2 84,7-2 223,-2-1 202,-5-4 90,-5-1 118,-9-3 638,-9 1-353,-8 1 43,-9 1-88,-13 1-313,1 6 95,-15 1-107,5 7-78,-9 6-62,0 8 1,-5 19 5,7 4-11,4 2-17,10 5-23,11-8-10,2 5-1,14-4 90,1-15 17,5-5 72,2-14-5,1-10 51,6-7 72,4-12 207,2-17-268,-10 11 184,2-13 1,-14 21-23,0 0-61,-5 11-348,-3 8-185,-2 6 169,-4 17-113,-1 9-162,-2 19-818,7 17-56,6-29 0,5-1-107,1-1 1,3-3-815,7-3 0,5-4 1685,4-9 0,-1-3 0,5 1 0,0-7 0</inkml:trace>
  <inkml:trace contextRef="#ctx0" brushRef="#br0" timeOffset="96472">14113 10434 18913,'-16'-46'1073,"0"-1"1,7 8 0,-5 9-604,-48 23-291,18 19-106,-9 3 17,4 17-62,24-8 0,2 2-246,0 0 1,3 1 186,-2 6 0,4 0-159,5 20 33,13-13-154,20 7-832,29-9 449,-7-8-101,-6-14 0,3-4-1155,0-10 1,-1-3 1288,-6 1 0,1-1-417,15-6 0,2-4-1299,-7-4 0,0-3 2363,1-2 0,0-2 84,-3 1 0,0-3-3,3-14 1,-4-3 666,1-6 135,-5 0 1,0-4 1062,-14 8 0,-3 1-1358,-2 7 1,-2-1 702,1-18 0,-6 3-78,-7-3-709,-3 18 0,-3 2-98,-4-2 586,-10 2-642,7 20 2381,-3-2-2672,5 12-45,2 11 0,-1 2 1688,-6 21-1677,0 14-22,5-12 0,1 4-218,0 19 1,3 2 132,3-4 1,2-1 28,-1 1 0,5 0-294,7 4 0,4-2-79,-3-20 0,1 0-274,7 14 0,0 0-1462,-1-9 1,-2-2-3184,9 16 4612,-4-7 1,-15-31 0,-5-10 0</inkml:trace>
  <inkml:trace contextRef="#ctx0" brushRef="#br0" timeOffset="96831">14575 10542 14129,'-44'-27'2418,"-1"1"0,7 3 0,8 4-2178,17 7-133,16 2-96,31-4-78,18 2 25,-22 5 0,3 0-516,23 1 1,3 1 473,-16 1 0,0 0 158,9 0 0,1 0-97,1-2 1,-6-1-316,-3 0 369,-8 0 0,-2-2 171,0-8-40,-8 4 878,-6-5-143,-17 4-180,-5 1-57,-5-1-133,-4 4 163,0 2-589,3 4-118,1 1 0,0 11 23,1 0-57,-5 27-44,6 0 34,-1 9-399,10 18 147,-1-30-699,1 3 1,0-1-3228,-2 3 3391,1 6 0,-4-23 0,0-11 0</inkml:trace>
  <inkml:trace contextRef="#ctx0" brushRef="#br0" timeOffset="97017">15254 10085 17512,'30'-32'0,"-7"7"0</inkml:trace>
  <inkml:trace contextRef="#ctx0" brushRef="#br0" timeOffset="97298">15937 10219 23114,'-62'5'50,"1"0"0,2 1 1,5 7-37,17 7 0,4 5-1215,1 2 0,3 0 1207,-11 18 272,23-17 1,3 2-424,6 29-57,12 1 45,5-27 1,5-3-242,27 10 78,0-13-932,-2-16 1,4-5-819,-10-4 0,1-2-2846,16-1 1,0-2 4415,9-4 0,-19-1 0,-28 6 0</inkml:trace>
  <inkml:trace contextRef="#ctx0" brushRef="#br0" timeOffset="97681">16353 10422 15384,'0'-4'6721,"0"0"-5617,0 4-902,-70-31-124,47 26 23,-21-7 0,2 8-40,27 23-38,-2 11 10,15-1 23,12 2 17,15-2 22,11-4-5,8-6 16,2-10-11,-1-8 12,-5-9 50,-4-9 16,-8-7-5,-8-8 28,-9-5 28,-10-2 62,-17-2-224,3 15 28,-18 1-23,6 19-22,-10 3-17,0 10-23,7 3-44,-9 23 5,15 1-5,-4 20-62,15-1-78,16 4-492,15 0 287,-4-29 1,3-2-536,3-1 1,1-2-7238,27 16 8156,-7-13 0,-17-12 0,-11-9 0</inkml:trace>
  <inkml:trace contextRef="#ctx0" brushRef="#br0" timeOffset="98981">17677 10661 16246,'5'-59'2167,"-1"-1"1,-1 13 0,0 8-1995,-2 11-268,-6 30 137,-6 24-54,-10 28 12,0 3-527,10-16 0,0 6 1,1-3 514,2-6 1,0 2-9,2 3 1,-1 8-1,1 1 1,1-5-29,1 13 1,3-1 4,-1-5 0,1 4 0,1-3-22,4 6 1,1-5 13,2-6 1,0-4-4,0-7 1,1-5 103,2 6-27,-5-17-96,-2-30-90,-3-17 6,1-23 62,-4 13 0,0-3-166,1 5 0,-1-2 213,-3-17 0,-1-5-80,2 13 1,1-2 0,-1-1 162,1-1 1,-1 0-1,1-1 4,0-8 0,-1-1 1,2 5-18,0 1 1,1 2 5,1 7 0,0-2 0,1 2-515,3 1 1,1 0 486,-3-6 0,6-1-47,10 4 0,7-1 1,-1 7 29,12-12 3,1 1 0,4 5-25,8 20-374,-1 12 397,-2 3 358,6 27-319,-25 11-62,2 25-9,-22-22 0,-5 2 653,-6 3 0,-5 0-645,-5 1 1,-5-2 28,-7-1 0,-4-3 14,-4-3 0,-2-3-6,-2-3 0,-2-3-50,3-4 0,-1-3-132,5-4 0,1-2-262,-21-4-5771,19-14 6218,17-5 0,10 2 0,8 5 0</inkml:trace>
  <inkml:trace contextRef="#ctx0" brushRef="#br0" timeOffset="99704">18235 10127 16947,'8'0'3579,"-1"0"-3350,-7 0 18,0 0-174,45 30-29,-13-4-374,4 1 0,0 2 346,-12-5 1,-4-1-5,12 16 52,-18-9 0,-3 0 26,-3-1 363,-18 30-262,-12-34 27,-17 7 147,0-18 150,3-8-229,12-7 912,3-14-1002,15-5-134,6-16-40,17-7-16,17-5-23,2 8 22,-2 13 1,3 3-536,15-6 519,-15 11 0,0 1 5,12-3 23,-9 7-11,-13 5 22,-10 3 5,-9 4-10,-5 1-6,-3 1 540,-7 9-545,2-1 10,-12 19-11,3 1-33,0 15-1,5 4 1,15 3-6,12-2 28,19-5 0,12-9 17,9-7 16,0-11 57,-5-7 67,-8-10 100,-8-8 40,-9-8-55,-11-9-91,-8-8-56,-13-10-5,-9-4-23,-9-1-11,-8 7-17,-5 7-22,0 9-45,0 10-84,7 6-62,7 8-16,6 9-119,3 8-312,2 9-404,3 8-426,6 6-660,13 2 732,2-7-5224,32 6 2060,-16-22 3695,23 6 0,-35-18 0,0-1 0</inkml:trace>
  <inkml:trace contextRef="#ctx0" brushRef="#br0" timeOffset="100638">19395 10224 19944,'6'-40'1284,"-1"-1"0,0 2 1,-1 8-563,-4 20-419,0 2-286,-1 5-57,1 7 74,-2 9 0,0 16-23,1 21-3,0-16 1,1 3-427,0 7 1,0 2 428,0 4 0,0 2-14,-1 1 0,0 1-3,0-1 1,0-1 5,1-1 0,-1-2-3,0-4 1,1-1-264,0 6 0,0-3 272,0 5-6,0 0 145,0-42 690,0-5-700,-2-35-113,0 9-5,-1-10 0,0-4 11,-3-20-210,3 20 0,1-1 193,0 1 1,1 1 2,0 3 0,0 1-3,4-24 771,1 11-787,2 4-7,1 6 24,-2 0-1,3-8-6,-3 12 7,3-17 4,-3 14 12,0-10 517,1 5-562,-3 5 34,0 7-6,-1 8 420,-1 4-425,0 5-1,1 3-5,-2 1 28,1 2-5,-1 1-96,0 2-22,-4 2 95,-2 9-11,-2 1 5,-5 18 6,3 5-17,0 16 12,4 10-9,4-18 0,1 1-243,0 18 257,0-15 0,1-1-483,-3 16 480,0-24 0,1 0 3,-1 3 0,0-2-17,-2 20 12,3-11 10,1-21 1,0-15 11,1-3 117,0-5 178,0-3-155,3-12 332,0 1-472,5-13-11,10-21-23,10-7 6,-1 0 2,-6 21 1,0 5 8,-4 8-28,15-9 6,-10 18 16,16 3-22,-2 11 6,7 9 16,-14 3-11,4 16-5,-2 15-3381,-1 4 3397,-5 1-44,-15 3 62,-17-19-7,-3 4 6,-21-11-33,-8-14-68,3-9 1,-3-3-90,3-4-1,-1-4-1306,-8-4 1,2-3 897,-13-12-504,25 5 0,5-6-8739,-3-32 8154,5 14 0,15 0 0,9 33 0</inkml:trace>
  <inkml:trace contextRef="#ctx0" brushRef="#br0" timeOffset="101482">20120 10399 17109,'6'-6'5658,"-1"0"-5216,-10 3-246,4 2-134,-4-3 162,5 4 1647,0 0-1776,1-3-6,-1-2-38,1-3 61,0-6-79,0 2 1,1-3 22,0-1-28,2-4 17,0-4-17,5-10-62,-2-2 51,3-4 28,-2 0 33,-2 7-22,-3 13 135,-2 6-135,-1 10-34,0 1-218,-1 3 168,0 3 45,-1 5 22,-2 6-45,-1 3-22,0-4 34,0 1-12,0-4 6,0-1 6,2-3 11,2-4 548,1-1-514,0-6-46,0 3 23,0-6 17,0 6-6,0-2-139,0 3 100,-4 22 5,0 12-14,1-1 1,-1 3 2,0 7 1,1 0-188,0-7 0,0 2 159,-2 23 1,0 0-487,2-17 0,0-2 422,0 9 0,0 2-480,3 4 1,2-1-140,3-19 1,1 0-472,4 15 1,4-3-2700,3-15 0,3-4 3887,21 14 0,-13-22 0,-11-11 0</inkml:trace>
  <inkml:trace contextRef="#ctx0" brushRef="#br0" timeOffset="102864">20484 10684 20907,'-10'6'1176,"6"0"-856,15-2-52,5 0-21,3-2-51,2-5-101,-3 0 95,10-12-38,-10-2-68,4-3 218,-7-10-78,-10 8 0,1-8-6,-11 9-61,-2 6-84,-3 6-56,2 5 22,-7 2-22,2 7-23,-3 1 6,-10 18-17,11 2-44,-4 16-68,12 1 23,8-5-228,8-8 1,5 1-440,16 11 45,-6-11 0,2-1 120,-1-8 1,2-3-950,25 10-722,1-14-169,-1-16 488,-3-14 1153,-1-11 796,-14-1 879,2-23 431,-20 8 477,0-19 223,-11 12-183,-8 5-422,-1 9-408,-2 9-370,0 9-392,1 7 111,2 6-441,2 6 268,0 9-145,1 12-22,2 12 33,0 11-17,1-8 0,1 26 11,-2-24-33,-1 15 6,-1-23 27,0-12 124,0-10 548,0-6-627,2-20 12,2-4-1,4-21 34,3-5 28,5-6 22,5-1-66,-3 11 139,12-4-179,-10 22-67,10-2-12,-7 15-5,18 17 17,-16 1 0,12 12 5,-12 6 6,-2 6 6,4 11-12,-8 3-22,-9-3 11,-8-5 12,-8-7 22,-2-11 83,-2-8 40,4-7 68,2-16 38,9-18-61,8-11-17,14-10-22,11 9-93,-12 22 0,1 2-25,11-4-5,12 6-34,-20 14-1,6 9-111,-1 10-1283,3 31-5,-14-11-1614,-4 16 3025,-17-15 0,-3-18 0,0 0 0</inkml:trace>
  <inkml:trace contextRef="#ctx0" brushRef="#br0" timeOffset="108388">14405 1027 24707,'2'-5'1168,"-1"2"3259,-1 3-3140,3-13-2104,-3 10 193,3-9 145,-3 12-287,-1 2 4457,-3 4-3518,-5 3-173,-9 6 0,-5 3 0,-6-2 0,-3-5 0,2-5 0,4-8 0,7-8 0,6-9 0,7-11 0,5-8-425,10-5-1406,8 0 151,8 6 391,4 7 532,4 10 397,1 9 495,2 9-168,1 12-150,1 11-208,-3 14-218,-8 12-144,-16 13 464,-15-25 0,-6 0-255,-7 5 0,-6-2 334,-9 4 0,-6-1-535,-6 0 0,-4-1 670,15-13 0,-2 0 0,-1-2 36,-16 10 1,-1-3 80,5-7 0,1-3 19,8-7 1,2-4 84,-17-7-74,23-11 74,14-23-73,17 3 587,10-14-632,14 9-11,14 6-6,8 7 1220,5 9-1248,2 8-27,1 12-299,2 9 121,-27-6 1,1 3-339,1 1 0,-1 1-765,1 1 1,-1 0-2455,0 0 1,0-1 3778,17 11 0,-18-11 0,-13-10 0</inkml:trace>
  <inkml:trace contextRef="#ctx0" brushRef="#br0" timeOffset="108604">14890 1316 24146,'-15'-21'-5619,"5"9"5556,17 22 1,-4-2 0,4-1 0</inkml:trace>
  <inkml:trace contextRef="#ctx0" brushRef="#br0" timeOffset="109213">15684 867 19199,'-49'7'9,"-1"-1"1,5-1-1,5 0-14,-6 3 161,4-5 138,14-2 168,-1-3 60,11 0-92,9-1-156,6 1-279,2 2 27,0 8 6,-1 8 78,-5 38-72,2-16 8,1-5 0,-1 2 42,-2 13 78,-2 8 57,2-5-78,2-18 66,4-15 319,0-13 751,1-3-1064,8-21-157,1 0-23,6-11 12,5-2 0,3 7-23,9-4-16,6 6 5,15 6-5,-7 9-1,1 7-16,0 12 22,-8 7-17,-9-1 1,0 0-12,8 8-55,7 19 27,-33-25-78,-2 19-101,-21-12-4378,-25 16 3481,3-14 947,-7-6 0,1-3 0,15-8 0,-20 5 0</inkml:trace>
  <inkml:trace contextRef="#ctx0" brushRef="#br0" timeOffset="109471">15476 946 14437,'0'-3'3994,"0"0"-3316,0 3 73,74-46-264,-17 22-725,-14 4 1,7-5-1,-4 5 361,-3 6 1,-3 2-77,-2 1 1,0 0-1341,-5 2 0,-4 2 1338,-1 1-611,24-3-823,-36 10-2431,5 3 3820,-18 4 0,-3-1 0,0-3 0</inkml:trace>
  <inkml:trace contextRef="#ctx0" brushRef="#br0" timeOffset="110287">16656 716 26875,'-3'-6'-1890,"2"1"1382,1 5 3531,-3-56-3732,2 43 4289,-2-38-3969,7 111 161,-3-4-805,2-13 1,-2 3 1409,-3 9 0,-2-1-415,2-14 1,0 0-750,-2 16 1,-1 0 709,2-15 0,0-2 22,0-3 1,1-3 10,-3 15-7,-2 8-51,2-27 1,-2 8 48,4-23 818,1-7-175,2-6 544,0-7-1492,1-8 84,2-13-5,4-13-34,3-10 163,1 15 1,0 1-461,5-15 437,-1 16 0,2 2-237,8-4 322,9-2-20,1 11-1,-8 12-35,11 13 9,-12 14-1,5 3-87,4 32 139,-17-19-297,3 8 0,0 2-1414,5 8 291,-6-12 0,3 1 1504,-1-7 0,-1-3 0,4 5 0,-1-7 0</inkml:trace>
  <inkml:trace contextRef="#ctx0" brushRef="#br0" timeOffset="110704">17333 1021 23633,'-3'-4'1659,"1"0"-2038,2 4 219,7-23-21,45 42 58,-5-15 26,-5 19 0,-2 7-194,-13-6 0,-4 1-527,11 27 648,-19 0 101,-25-2-140,-19-7 121,-15-10 46,-4-14 150,6-12 40,13-16 36,14-12 23,15-14-28,16-10-73,17-8-402,-8 26 0,3 2 313,4-1 0,3 1-23,4 3 0,1 1-47,1 3 0,1 2-98,1 3 0,-1 3-297,-1 2 0,-1 4-740,-4 3 1,-1 3-4718,17 12 5905,-20 4 0,-18-3 0,-11-5 0</inkml:trace>
  <inkml:trace contextRef="#ctx0" brushRef="#br0" timeOffset="111264">14432 2007 19818,'-50'4'605,"-1"1"0,1 0 0,3-1 0,1 1 1,4-1 31,2 1 0,3-1 48,4 0 1,1 0 386,-15 1-610,20-1-292,16-2 1034,19-1 85,18 0-64,32-4-672,-13-1 1,6 0-1238,-7 0 1,3-1 0,3 0 906,9-1 0,2-1 0,3 0-102,-10 2 0,0-1 0,3 1 0,2-1-60,-8 2 0,3-1 0,1 1 0,1-1 0,-2 1 0,-3 0-606,9-1 1,-4 1-1,0 0 1,5-1 903,-6 2 1,3-1 0,3 0 0,0 0 0,-2 1-1,-3-1-238,10 1 0,-5 0 1,1 0-1,3 1-63,-12-1 1,2 1 0,1-1 0,1 0 0,0 1-1,0-1-11,0 1 1,1 0-1,0-1 1,0 1-1,1 0 1,-1 0-19,1 0 1,0 0 0,0 0-1,1 0 1,-1 0 0,0 1-30,0-1 0,-1 1 0,1-1 0,0 1 0,-1 0 0,0 0 0,-2 0 0,0 0 0,0 0 0,-1 0 0,0 1 0,0-1 0,7 0 0,-1 1 0,0-1 0,-1 1 0,-1-1 0,-4 0 0,0 1 0,-2 0 0,0-1 0,-1 0 0,7 0 0,-2 0 0,0 0 0,-1 0 0,0-1 0,1 0 0,-3 0 0,-3 0 0,-5 1 0,-3-1 0,-1 0 0,20-2 0,-5 1 0,6-4 0,-28 4 0,2-2 0,-33 3 0,-24-2 0,2 2-74,-28-2 32,13 3 0,5 0 0,11 0 0</inkml:trace>
  <inkml:trace contextRef="#ctx0" brushRef="#br0" timeOffset="111898">13098 887 26687,'8'-44'132,"0"0"1,1 0-1,-2-3 1,1 6-1163,4-6 438,-11 42 291,0 3 1771,-2 17-1713,-12 42 4017,1-4-4862,0-7 1,-2 9-1,0-5 1144,3-8 0,-1-1-131,-2 13 1,-3 7 0,3-4-805,0 2 0,2-1-24,2-1 0,1 3 1,1-4-632,-1 0 1,3 0 1468,5-7 0,2 3 0,0-11 0,1-4 1,5 12-1</inkml:trace>
  <inkml:trace contextRef="#ctx0" brushRef="#br0" timeOffset="112571">13046 522 17070,'47'-1'-91,"-1"0"1,1-1 0,2 2 0,0-1 0,-3 2-145,-2 2 0,4 1-1144,4-2 0,9 1 0,2-1 0,-8 0 1369,8 0 1,1-1 10,-11 1 1,7-1 0,1 0 0,0 0-348,-9-1 1,0 0 0,0-1 0,-1 0 0,-3 0 166,9 0 0,-4 0 0,9 0-12,-10 0 1,6-1-1,6 0 1,1 0 0,1-1-1,-4 1 1,-4 0 50,0-1 0,-3 1 0,-2-1 1,0 0-1,3 1-87,-4-1 0,2 0 1,0 0-1,2 1 1,1-2-1,2 1 180,-3 0 1,4-1 0,2 1 0,1-1 0,-1 0 0,-2 0-1,-3 1 1,-6 0-81,9-1 0,-7 1 0,-1 0 1,8-1 126,-8 0 1,6 1 0,3-1 0,3 0 0,-1-1 0,-2 1 0,-6 1 0,-6 0 104,16-2 1,-10 2 0,5-1 96,-6 0 0,5 0 0,2 0 0,0-1 0,-1 1 77,-2 0 1,1 0 0,-1-1 0,0 1 0,0 0-124,1 0 1,0-1 0,0 1 0,0 0 0,1 0-101,-6-1 0,2 1 0,1 0 1,-2-1-1,-2 1 0,-3 0 15,0 1 1,-3-1-1,-1 1 1,3-1 57,2 0 1,3-1 0,1 1 0,-3-1 0,-5 1-54,16-1 0,0 0 36,-16 1 1,7-1 0,2 1-1,-3 0 1,-6 0-46,19 0 0,-6 0 202,-11 0 1,2 1-1,-4 0-236,6 1 1,-6 0 1189,15 0-1211,-15 1 2208,-15 1-2125,-28 0 2094,-3 2-1982,-7 11 1006,-2 6-1112,-1 6 185,-4 28-40,6-3-9,2-10 1,0 4-165,3-1 0,1 3-866,0 6 1,-1 0 848,1-9 0,0 2 28,-2 3 0,-1 5 0,-1-3-604,-1 5 0,-2 0 546,0-3 0,-1 3 1,-1-2-13,1-10 1,-2-2 0,-1 0-4,-6 18 1,-3 1-16,0-16 0,-1 1 1,0-4 3,-2 2 0,-1-1-10,0-8 1,-2 1 0,-1-4-180,-2-3 1,0-3-92,-10 5 0,-1 0-1009,-1-4 1,1-2-958,9-7 0,0-1 2246,0-1 0,4-3 0,7-3 0,2-2 0</inkml:trace>
  <inkml:trace contextRef="#ctx0" brushRef="#br0" timeOffset="113447">12944 1373 18664,'0'-3'2054,"1"1"-1338,-1 2-547,5 2-342,-10 18 364,-1 12 101,-14 22-325,8-23 0,0 2-180,0 2 0,0 0 282,2 2 0,1 1 91,1-2 1,2 1-202,2-1 0,2-1 106,0-3 1,1-1 27,4 24 24,3-11-118,4-9-63,4-6-141,4-4 44,6-5 319,9-3 311,11-6-149,-13-7 0,2-3-134,8-3 1,3-1 263,8-3 0,4-1 71,4-3 0,3-1-357,-20 3 1,1 0-1,0 0 403,-1-1 1,0 1 0,-1-1 35,19-2 0,-2-1-790,-5 2 1,-2 0 406,-2 1 1,-4 1-1,4-1 1,-12 3 0</inkml:trace>
  <inkml:trace contextRef="#ctx0" brushRef="#br0" timeOffset="117098">5040 14755 15105,'51'-11'-60,"0"0"0,0 1 0,-1-1 0,0 1 0,-1 0 0,0-1 0,-3 1 22,7-1 1,-3-1 0,1 1-730,-1 0 0,0 1 1,0 0 706,-2 1 0,-1 0 0,-1 2-150,17-2 0,-3 3 189,-10 2 1,-5 3-848,13 14 1349,-56 32-442,-18-17 1,-9 0-244,-3 3 0,-6 1 274,-16 5 0,-3-2 33,6-5 1,-1 0-22,9-5 0,-2 0 0,-1 1-36,-1 3 1,0-1 0,3-1-81,0 1 1,3-1-132,-3 3 0,9-1 1419,16-6-1131,17-2 180,27-13-102,31-20-515,-18-1 1,4-4 371,9-7 1,1-3-496,-14 6 1,0-1-1,0 0 521,1-2 0,-1-1 0,0 0 4,-2 1 0,-2-1 0,1-2-528,0-4 0,0-2 0,-4 2 541,1-1 0,-4-1 128,3-11 1,-7-1 182,-12-11-146,-10 23 0,-4 0 193,-19-27-50,-19 10-123,11 28 0,-3 3 134,-1 2 0,-1 3 386,-24-6 317,14 8-849,15 6 760,15 4-1426,6 3 3672,6 3-3213,6 11 276,8 8-332,13 13-6,-3-8 1,2-1-1894,14 14 1792,-8-10 1,0 2-210,-11-8 0,-3 2-597,3 8 0,-3 4-1207,-6 1 0,-6 2 2109,-6-5 0,-3-1 0,-3 10 0,-4-21 0</inkml:trace>
  <inkml:trace contextRef="#ctx0" brushRef="#br0" timeOffset="118000">9616 14207 14400,'3'-5'5129,"-1"0"-3901,-2 5-1364,-12-11-111,7 11 226,-10-5 4,9 17 32,-2 2 3,-6 4-33,0-3 34,-13 6 110,-17-2 152,-2-2 251,-10-4 124,19-13-157,13-9-303,10-10-174,8-2 1,8-25-40,11 10 0,11-15 6,11 18 0,-5 10-45,10 9-56,2 15 44,1 12-116,6 18-131,-18 18 172,-19-18 1,-4 3 7,-9 6 1,-7 1-699,-6 8 0,-8 1 762,1-13 0,-4 0 0,-1 0-483,-5 4 1,-3 0-1,0-1 537,-4 1 0,-1-1 1,-1-1 57,1-1 0,-1-2 0,0-2 76,4-4 1,0-3 0,1-2 156,-10 2 1,2-6-12,10-9 1,2-7 156,-14-16-51,17-18-223,14-3 44,16-14 1071,18 6-1203,1 12 1,5 0-34,-1 7 1,2 3 685,6 0 0,2 5-717,27 5-14,-28 12 1,-1 3-26,22 7-280,-9 5 1,0 3-508,-11-6 0,1 1-2440,16 8 0,1 0 3272,-12-7 0,-5-2 0,12 6 0,-21-12 0</inkml:trace>
  <inkml:trace contextRef="#ctx0" brushRef="#br0" timeOffset="119021">10462 14529 16314,'7'-52'981,"1"1"0,-1-1 1,0 3-1,0 1 0,0 3-676,-1-1 1,1 4-144,-2 9 1,0 1 265,4-3 1,-1 4-20,1 4-275,2-3-291,-8 24 62,-1 15 146,1 15-29,0 24-22,-1-14 0,-1 3-251,-1-6 0,-2 3 251,-2 24 0,-2 1-367,1-17 1,1 0 371,-2 17 1,1 1-9,2-16 0,3-3-14,0-6 1,2-1 16,2 19 0,0-18 17,-1-16 759,-1-10-490,-1-15 560,4-13-812,5-20 16,7-18-261,-5 24 1,1-1 224,2 0 0,2 1-3,-1 3 0,2 1 1,18-14-24,-1 14-32,-1 16-1,0 9-6,1 15-83,8 21 95,-13-4-17,0 12-123,-5 6 39,-4-7-6,10 16 515,-2-18-492,4-9 73,3-12 50,-5-8 28,20-24 17,-13-5-3,-11 2 0,-1-3 70,13-22-28,-12 7 263,2-14-45,-18 24-39,1-6-173,-13 23-124,-9 11-10,-8 12-18,-8 13-44,0 11-34,7 7 5,11 0 29,16-3 67,5-10-1,29 7 35,-3-19 7,-7-6 1,1-2 0,-1-6 0,0-2 2,1-4 1,0-2 47,4-5 1,-2-3-4,9-7 62,-1-19-17,-30 2-16,-2-13 10,-16-3-38,-3 10 44,-28-11-78,1 24-26,8 10 1,-2 3-37,-25 3-78,3 10-252,-2 17 167,22 0-374,1 19-325,23-4-444,8 10-710,17-1-1501,17-5 3562,-6-20 0,1-3 0,3 2 0,3-6 0</inkml:trace>
  <inkml:trace contextRef="#ctx0" brushRef="#br0" timeOffset="119397">12048 14393 22610,'-19'-40'-140,"1"17"134,17 45-5,1 12-6,7 5-33,14 10 44,-2-17-5,20 8 39,-4-22 11,12 0 90,4-8 112,-3-15 151,-7-8 117,-8-13-33,-9-7-106,-10-7-90,-7-7-22,-11-2-130,-1 10 131,-14-9-159,2 21-66,-4-5-129,7 17-768,5 8 432,6 5-639,0 8-594,3 7-1008,4 9-3915,9 4 6587,3-2 0,-2-9 0,-6-7 0</inkml:trace>
  <inkml:trace contextRef="#ctx0" brushRef="#br0" timeOffset="119764">12592 14251 24475,'-20'-30'-306,"1"0"1,5-9 316,30 47-22,30 18 0,-4 4-255,-15-10 1,1 3 217,-2 1 1,-2 4-88,1 7 1,-4 3 64,-5-7 0,-3-1 168,6 28-70,-15-18 62,-11-18 100,-5-1 303,-11-10-140,3-14 197,3-6-96,8-29-320,5 12 74,11-35-107,10 10-538,-1 19 1,2-1 436,3 1 0,3 3-81,9-2 0,1 4-110,14-6-251,-15 17 1,2 4-4666,20 10-4130,-13 2 9237,0 4 0,-34 0 0,-3-2 0</inkml:trace>
  <inkml:trace contextRef="#ctx0" brushRef="#br0" timeOffset="120271">8957 15769 12349,'55'-17'411,"1"1"1,-11 3-1,2 1 1,-2 0 30,13 1 1,1 0-1964,-4 2 0,4-2 1,-1 1 1697,-8 2 0,-2 0 1,4 0 65,-3 0 1,3 0-1,2 0 1,1-1-152,-6 1 1,1 1 0,1-1 0,0 0-1,1 0 107,4-1 1,0 1-1,1-1 1,1 1-1,-2-1-157,1 1 0,-1 0 0,0-1 0,1 1 0,1 1 84,2-1 1,1 0 0,1 0-1,0 1 1,2-1-185,-4 2 0,1 0 0,1 0 0,1 0 0,-1 0 0,1 0 114,-8 1 0,1-1 0,-1 1 0,1 0 1,0 0-1,1 0 0,1 0-21,-1 0 1,1 0 0,2 0 0,0 0-1,0 0 1,-2 1 0,-3-1 0,-2 1-16,7 0 0,-3 0 0,-2 0 0,-1 0 1,2 0 79,6 0 1,1 0 0,0 0 0,-2-1-1,-3 1-64,-3 0 1,-3 1-1,-1-1 1,2 0-21,6-1 1,1 1 0,1-1 0,-4 1-14,7-1 1,-3 0 0,-3 0 204,-10 2 1,-2 0-1,-5 0-295,-3 1 1,-6-1 959,6 2-1747,-40 1-4457,-18 3 5331,-2 0 0,8 0 0,8-1 0</inkml:trace>
  <inkml:trace contextRef="#ctx0" brushRef="#br0" timeOffset="121114">14915 14497 13441,'0'-3'7404,"0"1"-5634,0 2-1809,4-9 78,-3 23 12,-2 8-163,-14 37-202,0-19 0,-3 1-341,1-7 0,-3 2-2064,-8 4 1,-4 2 0,2-3 2187,1-3 0,1-2 1,-6 7-1,2-4 0,7-8 1</inkml:trace>
  <inkml:trace contextRef="#ctx0" brushRef="#br0" timeOffset="121838">15966 14125 13205,'1'4'5915,"-1"-1"-4431,0-3-1053,-15-72 6,14 37-250,-4-12 1,3 1 36,16 11-116,9 3-69,6 6-39,5 6-39,5 10-35,5 8 24,-8 7-32,-7 6 1,1 3-48,10 11 53,-12-6 1,-2 1-110,6 14 85,-15 0 128,-12 1 100,-24 10-16,-6-9-28,-8-2 135,-3-11 112,7-13 139,-5-1 79,4-7-39,8-5-101,7-3-213,8 0-219,4 1-111,4 2-3325,15 3 3453,0 0 6,27 7 0,0 6 5,-14-2 1,1 2-20,1 2 0,-1 2-65,3 5 1,-3 1-39,8 9-174,-5 12-1,-34-15 35,-17 7 128,-5-9-84,-7-8 0,-4-4-185,-15 2 51,13-7 0,-1-2-1596,-17-8-4706,8-12 6082,12-5 0,16 4 0,10 3 0</inkml:trace>
  <inkml:trace contextRef="#ctx0" brushRef="#br0" timeOffset="122238">17000 13921 21999,'-52'22'13,"0"-1"0,5 0 0,9 4-92,15 31 46,13-18-6,17 11 5,15-21 34,16 2 34,13-7 13,-14-15 1,1-2 36,15 1 162,-12-10 1,-3-2 0,-11-2 296,15-14-101,-30 0-89,-7-17-302,-8 9 5,-17-15-12,-7 15 7,-12-4-23,-7 6-17,1 7-140,2 7-313,8 7-729,7 7-2677,8 9 3848,7 4 0,7-3 0,4-3 0</inkml:trace>
  <inkml:trace contextRef="#ctx0" brushRef="#br0" timeOffset="123247">17495 14132 19596,'28'-45'1381,"-1"0"1,-2 6 0,-7 5-727,-15 11-403,-3 10 79,0 5-343,0 6-228,-1 2 178,0 3 51,1 19 0,1 5 33,5 20-28,1-10 1,9 22 16,-7-28-22,6 29 11,-10-39 61,0 11-5,-4-24 308,-3-1-179,-2-10-72,-5-7 4,-4-10-33,-1-11-67,4 3 22,2-16-67,11-6 17,5 0-6,6 0-5,-1 26 0,2 8-29,-1 12 34,7 4-11,13 10 23,8 10-6,10 10-1,-9-3 4,-17-8 0,-1 2 8,17 17-12,-6-2-10,-8-3 33,-19-19 51,-6-6-1,-3-5 46,1-3-6,0-2-79,3-6-16,1-8-6,0-1 11,4-11 6,2-3-23,1 2 0,-1 5-27,2 8-1,-2 11 23,9-1 0,-3 5-28,21 9 11,-9 5-6,12 10 28,-17-2 1,1 7-12,-5 0 28,1-1-5,1-2 22,-7-13 56,-4-6-6,-2-9-27,2-7 16,2-7 28,1-6-5,-1-4-1,-2 0-22,-3 7 96,-1 1 5,-3 11-207,-1 2-79,-1 4 79,-1 8 50,2 0-5,9 23-6,3-2-34,10 17-112,4-5-223,4-2-416,2-3-839,0-5-2358,-3-10 3982,-3-7 0,-14-8 0,-3-3 0</inkml:trace>
  <inkml:trace contextRef="#ctx0" brushRef="#br0" timeOffset="123398">18561 13830 16863,'-4'-7'3713,"1"1"-3298,3 6-10246,0 0 7922,-1-31 1,1 24 0,-2-24-1</inkml:trace>
  <inkml:trace contextRef="#ctx0" brushRef="#br0" timeOffset="123817">18996 14065 21052,'6'0'3563,"-2"-1"-3474,-4 1-240,-5-23 162,4 22 28,-1-7-72,10 42 33,2 4 22,2 7-22,-5-16 23,-4 1-12,-2-17 207,-1 1 174,0-11-139,0-2 301,0-28-481,0 9 11,0-25 75,8 8 1,3 0-109,3-4-167,-1 3 1,3 2 171,11 2-22,3 4-28,0 3-46,18 4 12,-8 14-56,19 6-50,-7 17-62,-4 16-224,-7 14-156,-24-18 1,-3 2-327,-2 2 1,-3 2-1847,0 2 1,-3 0 2747,4 26 0,-4-23 0,-3-18 0</inkml:trace>
  <inkml:trace contextRef="#ctx0" brushRef="#br0" timeOffset="125298">20483 14080 20086,'-7'-55'814,"0"0"0,0 4 1,-4 9-563,-15 14-146,-9 9-67,-10 11-28,-9 16-16,-6 12-9,30-3 0,2 2-14,-1 2 0,2 3-110,2 6 1,2 3-109,-3 23 140,11-3-51,30-6 73,12-14 50,21 2 51,11-14-567,-25-16 1,0-4 565,21-8 48,-12-9 1,-1-6 16,-15 2 1,0-3-10,11-10 1,-3-6 11,-8-8 0,-5-2-62,-7 13 1,-2 0 2,-1-9 0,-2-1 84,-5-1 1,-1 2 4,-2 10 1,0 0 11,0-13 0,-1 2 611,-6-7-648,1 25 186,-3 9-683,2 23 430,-5 14-16,-8 38-6,4-9 132,4-4 0,2 1-143,5-10 0,2 0-37,2 8 1,2 2-49,4-2 1,2-1-31,4-3 0,5 0-143,8 2 1,3-2 158,-9-12 1,1-3-127,13 7 1,3-4-146,16-6 272,-19-10 0,1-2 61,1-6 1,-2-3 47,19-5 103,-16-6 1,-2-4 210,6-12-152,-13 6 0,-3-2 205,2-20 53,-8-2 56,-9 3-45,-5 6-90,-6 8-94,-2 7-79,-3 8-168,2 7 200,0 5-284,-3 10 95,-7 9-34,-7 14-38,-3 10-107,5 15 101,8-19-57,10 13 85,16-19 67,-2-7 51,15-2 139,4-22-128,-6-3 279,20-21-234,-27 7 111,11-22-44,-20 7-34,-2-11 51,-15-12-169,0 20 45,-22-14-78,13 33-34,-14-7-100,13 16-41,-1 4-49,1 10-370,-2 16 303,6-1-493,0 19-1329,21 4 1111,2-9-1754,25 16 118,-4-33 0,3-4 1147,21 11 877,-18-12 1,2-5-208,1-6 0,-1-4 1434,-3-4 1,0-3 562,5 0 0,-2-4 1882,12-22-207,-30-2-1720,-11 6 1316,-6-16-884,-5 12-1227,-1 0-107,-2 12-44,-1 16-275,1 3-84,-2 5 96,0 9 16,-2 9-78,1 20 84,8-2 16,6 0 6,20-5 51,8-10 28,15-1 55,4-9 85,-2-10 201,0-18-241,-21 2 174,-1-19 62,-21-7-241,-8-5-124,-12-8-27,-4 19-3499,-19-9 3398,16 23-375,-16-8-600,19 20-2666,-4 11 431,8 4 3305,-1 10 0,9-9 0,0 0 0</inkml:trace>
  <inkml:trace contextRef="#ctx0" brushRef="#br0" timeOffset="125834">22362 13512 22285,'0'-56'853,"0"0"0,-1 10 0,0 8-724,-1 15-200,0 18-97,0 8 171,2 6 3,0 18-1692,1 13 0,2 4 1691,0 18-11,2 0 1,0 2-589,1-22 0,0-2 591,-1 1 0,2 1-83,2 5 1,2-1 93,0-9 1,0-1-9,-1-3 0,0-1 17,7 19 184,-12-34 2696,-3-11-2364,-2-9 1299,0-3-1697,-6-23 271,3-3-322,-2-25-62,8 15 17,11-16-22,0 30 0,3 1 11,19-25-26,-13 26 1,2 4-224,19 0 210,-9 11-28,15 11-3,-20 11 0,2 6 0,1 2 0,0 3-298,7 11 0,-3 4 262,-9-3 0,-5 3-18,-5-1 1,-5 0 5,-8-3 0,-7 0-281,-26 22 293,2-31 0,-6-5-1492,-8-3 0,-3-5 1382,-5-3 1,-2-4-107,-3-7 0,1-3-54,12 1 1,0-4-2193,-11-11 0,4-3 2540,1-5 0,-5-3 0,38 19 0</inkml:trace>
  <inkml:trace contextRef="#ctx0" brushRef="#br0" timeOffset="126298">23389 13972 24027,'22'-28'403,"-1"0"0,2-6 0,-2-1-336,-1-3 1,-1-3-813,1-7 1,-1-2 819,-2-5 1,-2-1-12,-3 0 1,-4 0 16,-3 2 0,-5 1 34,-4 7 0,-3 2-3,-8-17 275,-1 30 0,-3 5-224,-9 0-135,-1 0 258,5 17-275,6 15-11,-8 11-17,-7 18 12,6 4-51,10 7 0,3 6-270,9-6 0,4 3 279,2 1 0,3 3 1,2-2-13,3 6 0,7-1-98,8 1 0,6 2 1,-2-6 58,-5-12 0,2 0-142,9 10 1,5 6 0,-4-8-209,-8-15 0,-1-2-705,10 10 0,-2-3-924,3-6 2077,-1-15 0,-24-15 0,5-2 0</inkml:trace>
  <inkml:trace contextRef="#ctx0" brushRef="#br0" timeOffset="126497">23448 13637 24525,'49'-12'86,"0"1"0,-1 0 0,4 0 1,0 1-1,-5 2-47,-6 5 1,-3 2-568,0-1 0,0 0 480,6 0 1,-3 0-877,0 1-3312,4 2 4236,-32 3 0,-10-1 0,-3 1 0</inkml:trace>
  <inkml:trace contextRef="#ctx0" brushRef="#br0" timeOffset="127364">24243 13850 9445,'0'-5'5315,"0"1"321,0 4-4382,0-60-738,-1 41 111,0-18 1,0 4-130,-1 24-338,-1-1-26,2 7-108,-1 3-115,-3 4 106,-4 9 11,-8 13-28,1 1 5,-4 16 12,10-3-17,3 10-11,17 2 8,6-21 0,3-2-2,12 12-23,-4-13 0,0-3-152,4 3-167,-1 1-263,-15-8-897,-26-6 650,-4-8-2095,-31-4-3786,-1-14 6738,-5-1 0,17 0 0,17 5 0</inkml:trace>
  <inkml:trace contextRef="#ctx0" brushRef="#br0" timeOffset="127522">24098 13822 23030,'20'-2'61,"-8"9"-223,-26 35-1272,3-9 0,-1-1-2313,0 4 3747,1-3 0,1-3 0,3-11 0,2 0 0</inkml:trace>
  <inkml:trace contextRef="#ctx0" brushRef="#br0" timeOffset="128297">20308 14813 11973,'-56'0'1211,"1"1"1,11-1 0,19 0-803,68 0-250,0-2 1,7 1-1217,-6-1 1,4 0 0,3 0 1130,-6 0 0,1 1 1,3-1-1,3 0 81,5-1 1,4 1 0,2 0-1,-1-1 1,-3 1-534,-2 0 1,-3 0 0,0 0 0,4 0 564,-3 0 1,3 0 0,2 0 0,1 0-1,-1 0 1,-4-1-181,-2 1 0,-2 0 1,-2 0-1,2-1 0,2 1 126,1 0 1,3-1-1,1 1 1,1-1 0,0 0-1,0 1-231,2-1 0,1 0 0,-1-1 0,1 1 0,0 0 0,1 0 180,-8 0 1,2 0-1,0-1 1,-1 1-1,1 0 1,-2 0-1,-2 0-125,1 0 0,-3 0 0,-1 0 0,0 0 0,2 0 1,4 0 86,-1 0 0,3 0 0,3 0 0,1-1 0,0 1 0,-1 0 0,-2 0 0,-4 0-42,3 0 0,-4 1 0,-1-1 1,-1 1-1,2 0 0,4-1-2,-4 1 0,3-1 0,2 1 0,1-1 0,-1 0 0,0 1 0,-2-1 0,-2 1-10,3 0 1,-1 0-1,-2 0 1,-2 0 0,0 0-1,0 0-311,4-1 1,-1 1 0,-1-1-1,-1 0 1,-3 1-2138,3-1 0,-1-1 1,-3 1-1,-4 0 2011,19-2 0,-9-1 1,2-1-1,-46 5 1</inkml:trace>
  <inkml:trace contextRef="#ctx0" brushRef="#br0" timeOffset="129537">15949 14976 9066,'-45'7'89,"1"-1"1,2 1 0,17-2 465,45-3-303,19 0-84,13-3-71,4-3 0,5 0 460,-7-1 1,3-1-1150,1 1 1,5-1 0,-3 0 798,-15 2 1,-2 0-1,4-1 223,8 0 0,6-1 0,1 0 0,-3 1-622,4-1 1,-2 0-1,2 0 295,-7 1 1,1-1 0,1 1-1,0 0 75,3 0 0,1-1 0,0 1 0,-1 0-405,-5 1 1,-1 0-1,0 1 1,3-1 294,-1 0 1,3 1-1,1-1 1,0 0-1,1 1-226,-1 0 1,1-1 0,0 1 0,1 1 0,2-1 181,-4 0 0,2 1 1,1-1-1,0 1 0,-3 0 1,-3-1 97,7 1 1,-4-1 0,-1 1 0,2 0-117,-1-1 1,3 1 0,0-1 0,-3 0 0,-7 0 4,-1 0 0,-5-1 0,-1 0 34,5 1 0,0-2 0,-4 1 1086,4-3 1,-9 0-516,-1-4 807,-36 0-1574,-20 5-1014,-34 1 219,16 5 946,-21 6 0,1 1 0,20-1 0,-2 0 0,1 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2T08:39:05.5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1904 1239 28503,'-2'-4'-3646,"0"0"3187,2 4 3402,-13-38-4614,10 29 541,-9-28 358,13 51 770,3 10-1660,0 21 2352,0 13-292,-3-24 0,-3 2-942,-4 10 0,-1 0 1059,2-14 1,-1-1 63,-5 11 0,1-2 4654,-2 5-4531,-1 3 54,5-14-29,3-14-69,3-11-658,0-6 0,1-9 0,-4-9 0,-4-16-341,3-3 1,0-3-489,-2-19 189,3 6 0,3-2 291,3 13 1,1 0-403,3-11 1,1-1 285,3 3 1,1 0 654,3 3 1,2 1 44,0 5 0,2 3-103,0 4 1,1 3 7,20-15 131,3 17 49,5 13-439,3 10-3147,11 18 2802,-21-1 14,6 24-126,-26 0 512,-4 16-222,-16-16 1,-6 0-106,-4-2 0,-3-1 80,-2-1 1,-4-1 132,-7-1 0,-4-3 61,5-8 1,-1-1 13,1 0 0,-1-2 103,-5-1 1,1-4 163,-4-4-239,1-3 229,17-13-87,14 0 45,0-5-101,4 6 186,10 0-197,1 4 3370,23 6-3365,7 6-66,18 8-1770,-19-2 1,0 1 1634,15 8-196,-19-6 0,0 1-2357,17 10 1304,-9-6-5287,10 4 6187,-29-18 0,-5-1 0,-9-5 0</inkml:trace>
  <inkml:trace contextRef="#ctx0" brushRef="#br0" timeOffset="833">2525 1319 13900,'-4'-2'7303,"0"1"-11293,4 1 3995,-40-15 1505,38 18-1426,-26-10 859,55 20-903,-2-3 4,14-1-4,-3-5-1,11-1 3364,-2-5-3397,8-11-12,-19 3 79,12-18-17,-31 15-6,4-9 141,-17-7-113,-8 8-56,-4-9 51,-23 10-62,2 12 1,-7-1 21,-14 12-16,18 7 5,-13 10-22,17 8-5,11-3-1,3 16-33,11 9-51,4 5-14,6-22 1,2-1-518,17 20-651,12-8 454,-2-14-1119,16-5-385,-19-19 0,2-3-660,3-2 0,0-1 1411,0-2 0,-1-2 952,20-10 619,-13-3 0,0-3 0,-13 4 0,0 0 0,16-10 0,-1-2 1949,1-14 1867,-12 2-1990,-13 10 2465,-8-8-2443,-13 16 193,-6-7-1128,-7 12 104,-2 5-821,3 5 129,-3 4-275,3 11-33,-2 0 39,-9 28-28,4-2-39,-1 9 0,5 4 11,10-6-6,12 14 6,10-13 34,25-4 11,4-24-6,1-5 17,6-16-11,-8-5 5,9-12 28,-3-6 62,-8-4-56,-15 6 224,0-15-168,-17 22 286,2-22-196,-14 22-57,-2-4-78,-3 11-67,1 7-67,1 4-118,4 2-223,-1 5-2337,10 11 645,0-3 1224,20 14 0,-18-19 0,8 4 0</inkml:trace>
  <inkml:trace contextRef="#ctx0" brushRef="#br0" timeOffset="1285">3931 1295 24234,'-19'-37'140,"0"1"0,1 1 0,6 12-179,12 22 39,5 4 5,13 11 6,-2-1 1,17 13-12,-11-5 5,4 4-16,-10-4 28,-7-3 11,-7-4-11,-8-2 39,-3-4-40,-1-3 68,-1-3-5,5-2-51,-1-2 0,4-6-39,2 1-6,1-5 0,1 5-17,5-3 6,0 4-89,2-2-398,-2 4-1373,-1 1-5903,1 2 7791,0 0 0,-1 1 0,-2 0 0</inkml:trace>
  <inkml:trace contextRef="#ctx0" brushRef="#br0" timeOffset="1973">3390 1094 32767,'-18'-30'-1935,"0"1"0,-16-19-46,5 52 3355,-3 10-61,-2 3-3184,5 7 0,1 1 1943,-3 5-31,-1 1 1,-1 4-84,8-4 1,3 0 301,2-5 1,2 2-115,-2 8 0,5 1-1121,9 8-610,13 9-141,17-9-837,19-9-1594,13-11 4031,-23-16 1,-1-2 0,5 0-1,-4-4 1</inkml:trace>
  <inkml:trace contextRef="#ctx0" brushRef="#br0" timeOffset="2400">3471 1049 24272,'0'-3'287,"0"0"2024,0 3-1749,-42-19-701,20 21 412,-37-8-347,26 30 312,-7 9-1270,-5 7 1145,21-17 1,0 2-207,1-1 0,1 2-238,2 1 1,1 0-42,-11 26-174,9-1 331,10-3-295,13-3-44,13-7-175,24-4 122,-6-15 158,23-3-200,-17-14-614,7-3-2115,-1-8 3409,-1-7 0,-21 4 1,-1 0-1</inkml:trace>
  <inkml:trace contextRef="#ctx0" brushRef="#br0" timeOffset="2740">3421 1106 21381,'-8'-5'2380,"1"1"-2290,7 4 1677,0 0-1962,-59-13-4217,30 20 4363,-7-10 0,1 3 909,3 29-1475,3 4 708,7-5 0,0 2-35,-7 13-365,9-10 0,3 0 102,1 11 107,9-11 1,1 0-120,2 9 111,15 9-219,12-26-402,17 1-1167,13-9 1931,-11-13 0,-1-3 1,1 1-1,9-5 0</inkml:trace>
  <inkml:trace contextRef="#ctx0" brushRef="#br0" timeOffset="3591">3814 1159 32767,'10'-32'-997,"1"0"1,5-20 1664,-20 69-1454,-4 6 1306,-3 9-1006,-4 12 844,3-4-372,5-8 0,1 1-1047,-1 11 606,9 15-103,10-26 1459,11 5-1886,11-10 480,9-12 34,7-9 238,-17-13 1,0-4-97,24-12 117,-4-7 507,-12-10 302,-11-7-383,-5-4-351,-8-9-165,-12 16-13,-7 12-88,-6 1-54,-7 9-117,1 3 31,0 6-243,6 12-692,6 10 105,-1 1-4138,8 14 5511,2-6 0,0-4 0,-1-6 0</inkml:trace>
  <inkml:trace contextRef="#ctx0" brushRef="#br0" timeOffset="4516">4591 1156 19925,'-1'-5'3425,"0"2"-1915,1 3-1808,-23-48 138,21 47 95,-11-26 5,23 54 45,3 2 0,1 5-151,-5 4 0,-2 0 152,4-1 0,-3 0 14,-3 11 0,-2-3-28,-4 10 33,-4 7 18,-6-16-7,0-16 231,-20-7-90,14-22-12,-11-6-100,18-10 112,4-27-146,15 5-45,10-14 18,9 16-63,2 14 1,4 2-1129,23-9 1170,-24 11 1,3 1-71,9-2 1,-1 1 44,-14 5 1,-1 1 10,13-5 1,-2 1 16,4-4 6,2-7 79,-26 10-1,2-7 23,-17 7 84,-11-2 1028,1 7-1001,-11-6 29,6 6 6,-4-3-1,3 1-44,2 2-34,2 3-50,1 4-40,0 2-5,-3 4-34,1 1 34,-7 5 0,4-2-40,0 0 29,5-2-28,4-2 55,1-1-22,4 0-16,0-1 38,5 0-33,-3 0 0,0 0-5,-3 0 10,-1 0-49,-1 4 32,2 1 7,0 6-18,2 1-27,0 2 33,0 2 6,1 1-23,2 3 18,2 4-7,5 4-5,6 5 17,7 6-23,7 5 6,-6-9 6,-5-8 0,-1 1 5,7 11-23,-9-11 1,-1 0-17,3 16-33,-11-5 16,-6-10-302,-16 7-365,-5-16-962,-15 5-3805,-5-15 5479,1-8 0,13-3 0,9-2 0</inkml:trace>
  <inkml:trace contextRef="#ctx0" brushRef="#br0" timeOffset="4783">5406 1183 27607,'0'-3'161,"0"0"-63,0 3-538,8 38-287,7 2 447,-5-7 0,0 2-36,1-4 0,0-2-950,4 22-2114,-1-3-3109,-3-6 6441,-2-10 1,-4-14-1,-2-9 1</inkml:trace>
  <inkml:trace contextRef="#ctx0" brushRef="#br0" timeOffset="5001">5621 1049 23418,'-27'-17'-777,"-1"-1"1,-12 2-1313,50 50-5820,9 12 7903,4-3 1,-7-16 0,-5-12 0</inkml:trace>
  <inkml:trace contextRef="#ctx0" brushRef="#br0" timeOffset="5402">6009 1244 16219,'6'-7'3243,"-2"1"-768,-4 6-822,0 0-1558,-73 10-50,39 10-31,-13 1 0,3 3-3,24 12-11,8 18 11,23-21-16,13 5-1,19-6-5,15-10 5,-26-15 1,2-1 10,0-2 1,-1-2 55,26-6 85,-13-7 61,-15-10-28,-16-9 40,-18-23-169,-7 13 17,-9-13 42,1 25 1,-2 2 63,-18-16-254,9 13 1,-2 2 198,-23-4-73,6 13-85,9 10-72,11 14-101,11 11-492,9 16-1384,16 12-4818,16 12 6544,10-7 0,-9-17 0,-9-14 1</inkml:trace>
  <inkml:trace contextRef="#ctx0" brushRef="#br0" timeOffset="5801">6496 1239 19837,'0'-4'4503,"0"0"-4262,0 4-157,3 13-73,0 3 23,6 42 5,-4-5-39,-2-21 0,0 0 6,-2 28 5,1-21 0,0 2 11,2-18 141,-1-12 195,4-14-279,-1-5 89,9-20 6,2-8 33,11-18-218,-11 24 0,2 0 140,7-5 0,1 1-79,12-11-17,-11 19 1,0 4-11,9 4-51,18 3 0,-10 11 11,-4 8-34,-7 14-100,-5 11-297,4 14-681,-17-9 1,-4 1-889,3 15 1355,-13-9 1,-2-3 0,-2-14 0,-4 9-1</inkml:trace>
  <inkml:trace contextRef="#ctx0" brushRef="#br0" timeOffset="6433">7485 1057 32100,'40'-31'-2302,"-26"28"1649,-36 36-52,-9 18 246,15-15-147,7 17 94,8-26 125,10 20-729,10-24 733,9-1 254,11-10 138,-8-13-211,-2-5 640,-6-22-403,-14 11 202,3-32-96,-14 15-85,-1-7 78,-11-4-100,3 21-40,-2-4-420,1 17 34,5 10-1243,-6 9-6095,2 22 7730,1-1 0,2 1 0,7-17 0</inkml:trace>
  <inkml:trace contextRef="#ctx0" brushRef="#br0" timeOffset="6775">7745 1519 23587,'-49'25'160,"0"-1"1,8-5-1,8 3-65,15 15 30,12-14 4,12 5-2,2-13-15,7 2 30,1-9-30,1-5-11,5-2 50,-1-4 109,-2-3-81,-7-6-67,-7-6-39,-4-2-68,-6-1-38,-4 5-147,-8 3-744,-2 6-252,4 3 1176,0 7 0,10-2 0,-1 2 0</inkml:trace>
  <inkml:trace contextRef="#ctx0" brushRef="#br0" timeOffset="7290">1197 2299 11529,'54'0'842,"0"0"1,0 0-1,6 0 1,1 0 0,1 0-544,-13 1 1,1-1-1,0 1 1,2-1-1120,-3-1 0,1 1 0,1-1 0,1 0 0,1 0 1063,7 0 0,1 0 1,1-1-1,2 1 0,0-1-277,-6 0 1,2 0 0,0 0-1,1 0 1,0 0 0,1-1 116,-4 1 0,-1 0 0,2 0 1,-1 0-1,1-1 0,1 1 0,0 0-66,-5 0 0,1 0 0,0-1 1,1 1-1,0 0 0,0 0 0,0 0 1,1 0 55,1 0 1,1-1-1,1 1 1,-1 0 0,1-1-1,0 1 1,1 0-1,-1-1-130,-5 1 0,1 0 0,-1 0 1,1 0-1,0 0 0,0 0 1,0 0-1,0 0 0,0 0 91,1 0 1,0 0 0,1 0 0,-1 0 0,0 0 0,1 0 0,-1 1 0,1-1 0,-1 0-19,1 0 1,-1 1 0,1-1 0,-1 1 0,1-1 0,0 1-1,-1-1 1,0 1 0,1 0-7,-2-1 0,0 1 0,1 0 0,-1-1 0,0 1 0,0 0 0,0 0 0,0 0 0,-1 0-13,6 0 1,-1 0 0,1 1 0,-1-1 0,0 0 0,-1 1 0,1-1 0,-1 1-93,-3-1 1,1 1-1,0-1 1,-1 1-1,0-1 1,-2 1-1,-1 0 1,-1 0-92,5-1 0,-3 1 0,-2 0 0,0 0 1,1 0-1,1 0 186,7 0 0,3 1 0,1 0 0,-3 0 0,-5 0 0,-9 0 0,15-1 0,-6 1 0,-4 0 0,0 1 0,0 0 0</inkml:trace>
  <inkml:trace contextRef="#ctx0" brushRef="#br0" timeOffset="14532">6415 3288 18257,'0'-7'4694,"0"2"-3708,0 5-303,0 0-778,5-45-174,-4 37 163,7-27 151,1 58-23,9 14-28,4 13-67,-9-20 1,0 0-268,0 2 0,-1-1-24,0 1 0,0 0-561,11 26-38,-2-9 50,-2-14 303,-4-15 621,-1-14 650,2-28-353,-6 4 375,5-28 471,-7 2-773,-2 7 601,-1-10-382,-4 23-152,-1 1-230,0 9-313,0 9-320,0 4 124,0 7 302,-1 10 40,1 10-29,0 10-22,0 4 11,-2 0 12,-3-5 72,-2-7 179,0-12 202,2-8-128,1-12-203,-2-9 24,-1-13-24,1-11-77,1-6-29,7-3-45,7 4 12,4 9-29,3 9-21,-3 13 27,4 7-6,7 13 12,11 7 11,11 10 0,9 2-200,-26-14 1,1-2 199,30 9-11,-2-7 11,-7-6 0,-3-11 39,-13-16-5,-11-12 5,-13-17-28,-14-7-17,-1 7 26,-5 9 0,-1 0 24,-5-12-22,4 16 1,-1 2 0,-5-7-12,2 12-73,6 13 120,5 9-568,3 7-459,6 12-1149,6 14-2441,10 19 4559,1 1 0,-7-14 0,-7-14 0</inkml:trace>
  <inkml:trace contextRef="#ctx0" brushRef="#br0" timeOffset="16132">7472 3279 19977,'0'-4'3926,"0"1"-3270,0 3-729,-7-24 78,9 23 7,-1-15 32,17 33-49,1-2 10,1-1 7,-2-6-1,-7-4 45,-1-1 179,-4-2 67,-3-1 158,-2 0-376,-3-5-67,-1 1-17,-4-7 22,2 6 1,0 0-6,3 1-17,1 3 11,-1 0-39,1 0-247,0 1 270,-1-1-18,1-2-27,-2-4-18,-2-4 40,-3-10 28,-1-3 23,-2-9-7,4 9 19,-5-13 32,-4-7-39,4 7 67,-8-22-11,10 29-39,0-6 50,3 12 73,3 7-56,2 2-67,0 5-28,2 7-141,0 3 113,2 14 22,12 24 1,2 16-525,-4-16 0,1 0 507,4 19 20,-9-20 0,-1-1-35,2 23 21,-5-17 0,0 1 3,-1-10 0,0-1-3,-1 1 0,0-3 0,1 3-3044,1-6 3056,-2-17 55,2-1 185,-1-9 800,0-3-822,4-8-174,3-14-22,15-27-29,3-1-325,-9 21 1,1 2 336,7-6 3028,5 1-3056,-6 13 22,16 1-67,-7 11-5,7 13-51,-7 11 33,-8 5-184,8 14-247,-7-1-403,9 11-285,-1 0 59,3 4-418,-8-15 370,0-6-2867,-8-21 3897,-7-8 314,9-19 908,-10-7 553,2-11-1007,-11 11 1030,-8 2-812,-2 15 2893,-1-2-3122,1 6-455,1 5-139,1 0-213,2 3 184,6 0 29,4 0 16,10 0-16,4-1-6,-3-2 50,9-13-5,-17-3-23,4-6 12,-14-6 0,-5 3 33,-6-7 39,-10 1-66,2 14 44,-9 2 11,7 14-28,-5 0-50,5 5 22,-10 11-27,15-1-1,-10 25-56,18-4 11,7 18 18,7-12-43,7-10 0,5-2-233,16 9 48,-10-11 1,1 0-636,22 5 319,-4-8 112,-4-9 224,-4-12 241,-5-10 38,-9-4 248,-1-21-34,-13 3 89,2-16 73,-8 8-179,-2 10 555,-1 4-263,-1 13-460,-1 3-191,0 5 46,1 7-18,0 14 85,5 7-1,5 18-21,6 2-12,3 3-34,0-1-11,-1-4 39,-5-14 17,1-4 90,-8-17 79,6-3-29,1-17-28,9-14 34,10-13 39,7-8-62,-5 11 31,-9 13 1,-1 2-37,6 0-57,10-4-32,-21 18-24,13 12-10,-6 8-28,14 10-85,-2 7-402,0 6-1206,0 5-5471,2 6 6592,-7-6 1,-12-14 0,-10-12 0</inkml:trace>
  <inkml:trace contextRef="#ctx0" brushRef="#br0" timeOffset="16776">10420 3345 18604,'8'-55'1314,"0"0"1,-2 5 0,-4 4-503,-12-4-213,-9 10-257,-9 11-157,-8 13-73,-6 12-56,-5 18-28,-4 17-28,26-7 0,1 2-332,1 4 0,3 2 332,3 2 0,3 0-11,3-1 0,5 0 132,12 26-177,17-10 45,22-15 33,11-14 6,-10-12 213,17-16 61,-29-8 46,11-15-51,-23-8-22,-7-7 27,-5-4 6,-4 4-22,-4 10-62,-1 14-129,-2 11-157,-1 7 459,-1 10-420,-3 11 12,0 15-112,3 29-225,5-14 3,4-9 1,4-1-1904,20 17 962,-8-20 1,4 0-807,4-1 0,3-3 2092,7-2 0,-2-4 0,7 4 0,-5-11 0</inkml:trace>
  <inkml:trace contextRef="#ctx0" brushRef="#br0" timeOffset="30125">12347 2916 17318,'-27'-49'1409,"-1"-1"1,1 6 0,2 10-1127,5 22-176,-4 18 56,8 21-63,-7 28-69,10-15 0,0 5-768,0 10 1,1 5 736,4-15 0,1 2 0,2 1-14,0 6 1,1 2 0,1 1-66,0 4 1,1 1 0,0 2-620,2-14 1,1 0-1,0 1 1,0 0 459,1 0 0,-1 0 0,1 0 0,0-1-52,0 14 1,1-1 0,-1-2-143,1-5 1,0-2 0,-2-3 425,-1 14 0,-3-5-26,-4-12 1,-5-5 157,-5-11 0,-5-5 16,-5-8 1,-4-6-6,-4-6 1,0-7-46,-2-9 0,1-6-44,2-8 0,3-6-29,4-8 1,4-4-6,5-6 0,6-1-6,3-2 1,6 1 212,7 1 0,4 1-294,3 2 0,5 1-87,4 2 1,4 2-228,2 1 1,4 1-471,1 2 0,2 0-636,2 0 0,1 0-820,-1 1 0,1 0 2313,1-4 0,-2 2 0,3-3 0,-6 4 0</inkml:trace>
  <inkml:trace contextRef="#ctx0" brushRef="#br0" timeOffset="30533">12419 3214 21411,'-4'-17'252,"1"42"-208,2 10-21,-1 26 27,1-14-22,-1-2 0,8 8 6,6-13 195,19-9-110,-6-16 94,24-7-68,-7-18-343,18-8 251,-30 4 0,1-4 67,2-8 1,-2-1-20,8-12 14,-18 10 0,-5-1 153,-7-7 80,-4-6 44,-11 6-79,-5 7-106,-3 3-83,2 7-74,6 5 165,2 7-355,3 5-50,5 3-835,9 14 241,-3-3-275,6 12-8435,-4 8 9494,-5-6 0,1 1 0,-6-14 0</inkml:trace>
  <inkml:trace contextRef="#ctx0" brushRef="#br0" timeOffset="30958">13155 3218 16241,'0'-4'5780,"0"1"-3797,0 3-1977,-17-13 5,12 19-11,-13 6 17,17 30-12,0-6 1,0 1-6,1 15 17,1-16 0,-1-1-17,3 10 0,-2-9 0,2-4 352,1-23-55,2-12-168,5-12 17,5-19-68,-1 0 84,7-17 7,-2 7-113,0 0-9,-1 10 1,1 3-243,4 1 201,10-11-18,-10 29-60,-5 9-40,12 15-46,-4 8 29,0 7-688,1 22 279,-15-21-1137,10 26-890,-5-21-2028,7 4 4593,14-10 0,-18-13 0,4-7 0</inkml:trace>
  <inkml:trace contextRef="#ctx0" brushRef="#br0" timeOffset="31416">13943 3376 11922,'3'-7'4458,"9"-28"1,-2-7-2671,-14 8-1419,8-8 1,-4 3-101,-17 20-79,-4 13 34,-4 7-118,-4 10-33,-8 10-34,15 2 1,1 5-24,4 0 1,3 0-12,-1 1 1,4 2 5,4 11 1,4-1-365,6 3 302,2-3 1,8-2-177,9-12 1,7-4-60,15 2 0,3-5-246,-7-2 0,2-5 350,15-6 0,0-6 75,-18-5 1,-2-4 81,10-2 0,-1-3 55,-3-6 1,-3-3 31,-3-3 0,-3-4 22,-3-4 0,-3-4 16,-2-5 1,-4-2-37,-5 8 1,-2-2 101,-2-5 0,-2-4 0,0 4-54,-3 8 0,-1 0 171,1-14 1,0-5 0,-2 5-122,-2 10 0,-2 2 124,-2-14 0,0 3 277,-5-1-104,-4 12-75,1 21-401,3 5 824,-3 20-802,3 17 310,-4 28-312,5-17 0,1 3-6,-1 9 0,1 0-391,1-6 1,1 2 144,0 3 1,0 5 0,2-3-1151,1 6 0,2 0 742,-1-4 0,1 2 0,2-2-385,4 6 0,2-5-1904,0-7 1,1-4-46,6 12 2541,-2-16 1,-12-27 0,-1-2 0</inkml:trace>
  <inkml:trace contextRef="#ctx0" brushRef="#br0" timeOffset="31765">14575 3572 16280,'-31'-32'1779,"-1"0"1,1 0 0,-11-12 0,7 8-1393,15 13 10,9 2-240,23 4-140,17 0-73,31 1-370,-1 8 359,1 3 0,4 1-699,-18 1 0,0-1 721,-3 1 0,3 0 1,-3-1-12,5-1 0,-3 0 6,-7-2 1,-2 0 38,21-9 44,-21 3 163,-6-3 280,-18 1 265,-4 0-249,-10 0 1463,-7 1-1731,-2 5 275,-5-2-326,5 8-117,-4 0-39,4 12-22,0 10-35,1 12 29,5 13-39,4 9-484,9 8 57,-1-29 1,1 0-521,3 0 1,1-1-1304,1-1 1,0-1 2299,10 14 0,-8-18 0,-8-14 0</inkml:trace>
  <inkml:trace contextRef="#ctx0" brushRef="#br0" timeOffset="31959">15425 2997 23710,'-42'-39'244,"0"-1"1,5 5 0,5 10-257,14 24-40,0 18-469,11 9-1108,3 19-2808,19 7 4016,6-4 0,-3-17 0,-6-13 0</inkml:trace>
  <inkml:trace contextRef="#ctx0" brushRef="#br0" timeOffset="32348">15767 3199 24284,'-51'27'86,"-1"0"0,6-1 0,10 3-64,21 22-11,13 2-16,16-1 5,15-5-11,18-6 5,-19-24 0,1-2 12,1-3 0,1-3 27,24 1 62,-10-15-22,-16-3 185,-4-31-90,-18-1-101,-5 6 0,-3-1-274,-4 1 0,-3 0 308,-2-2 0,-3 1 16,0 2 1,-2 3 61,-15-20 27,7 19-161,-8 6-124,16 15-162,-2 0-128,12 12-366,5 10-383,7 12-2001,5 11 3119,11 11 0,-11-20 0,3-1 0</inkml:trace>
  <inkml:trace contextRef="#ctx0" brushRef="#br0" timeOffset="32699">16120 3295 25780,'9'-10'-39,"1"15"41,-1 24 1,-2 8-3,7 21 3,-5-18 0,0 1 8,-1 21 0,-4-24 23,-3-3 100,0-28-55,1-3 83,16-23-50,10-12-31,-5 4 1,2-2-329,3-3 1,1 1 355,3-1 0,0 0-28,1 3 0,-1 1-42,0 4 1,-1 2-21,-2 4 1,2 3-161,4 4 1,0 3 140,11 4-11,15 16-50,-32 14-135,2 15-493,-14 13-1121,-9 7-980,-9-27 1,-2 0 2022,-3 25 0,0-22 1,1-17-1</inkml:trace>
  <inkml:trace contextRef="#ctx0" brushRef="#br0" timeOffset="34498">18007 3243 22403,'-31'-27'373,"-1"0"0,-1 6 1,1 13-184,-6 41-145,13-9 0,0 3-665,-1 3 1,2 2 633,0 3 0,1 2-31,3 2 0,2 1-81,4 2 0,4-1 8,1-10 1,6 1-301,11 11 1,8-3-137,24 6 243,-5-16 0,5-3 53,1-12 1,3-6 128,14-4 0,-1-5 109,-17-1 1,-1-3 21,17-7 1,-3-4 56,-20 1 0,-2-3 140,13-10 0,-2-2-135,-14 9 0,-2-1 216,7-16 1,-5 0-63,-8 4 709,7-24-378,-20 29 119,-4-1-354,-19 10-264,-8 14-27,-7 6-23,-16 19 5,3 9-33,15-9 0,-1 4-8,0 6 0,1 1-408,-8 12 388,8 11 630,26-26-642,11 3 35,13-11-12,17-9-11,24-16 39,-16-4 23,11-11 16,-5-14 45,-14 0-11,-9 4 0,-2-2 56,-1-12 34,-6-4 376,-14 25-326,-4 6-89,-8 12-102,-4 6-21,-8 12-7,2 4-22,-5 15 17,9 1-16,1 10 10,7 0-5,19 4 16,7-13 1,7-5 16,12-14 18,0-10-7,15-7 3,-19-9 1,0-2-20,14-11 22,-6-10 0,-3-3-578,-5-7 552,-10 6 0,3-8 1,-4 2-759,0-4 1,-1-3 757,-2 3 0,2-5 1,-2 2 2,-5 5 1,-1 1 0,-1 3-6,2-11 0,-1 2 0,-4 7 1,-2-1 60,-4 1 1,-3 1-295,-3-18 286,-3 23 0,-4 3 4,-21 6-63,4 18 467,-18 22-455,18 6 421,-6 14 0,0 7-424,7-4 0,1 5-14,-3 9 0,-1 6 0,3-3-543,1 0 1,4 0 532,2 1 1,2 4 0,3-3-2,3 1 0,5 1-1,3-5 1,4 3 0,3-1-6,4-6 0,4-2 1,2-2 4,1-2 1,3-2 0,3-4-6,7-4 0,4-4 1,-2-5 13,-2-3 0,0-6-132,11 1 0,-1-7 96,13-18 30,-19 1 1,0-5-6,1-6 0,0-7-423,-6-2 0,-1-5 0,-1 1 437,2-3 0,-1-3 17,-2-4 0,2-9 0,-2-1 0,-3 9-9,-4 2 0,-1 0-7,0 1 1,1-6-1,0 1 1,-5 8 9,-4 8 0,-3 2 14,3-17 1,-2 1 508,-2-14-467,-6 23 0,-3 2-5,-4-9 1308,-3 11-1370,0 24 259,-3 13-254,-5 17-5,-9 17 0,-2 7 3,9-16 0,0 3-13,-8 16 0,-4 9 0,4-4 2,6-4 0,3 1 2,1-3 0,0 3 1,3-3-1,2-2 1,4-1-329,8 13 0,5-3 323,3-21 0,3-1-6,6 11 0,3-2 3,0-15 0,3-3-14,24 13 0,0-10 12,-11-12-68,20-10 61,-26-9 12,6-6 0,1-4 5,8-15 14,-13 6 1,-1-1 290,-7 0 1,-4 1-277,12-17 163,-13 9 1,-2-1-142,4-12-23,2-10 34,-7 9-5,-6 10 50,0-11-45,-5 16 100,-2-6-49,-4 23 997,-2-3-1054,1 11 389,-2 3-428,2 1-117,0 2 111,1 8 1,0 0 28,6 17-40,10 19 0,6 8-2,-6-17 0,1 1-221,-2-3 0,0 0 223,-1 1 1,0 0-12,-2-1 0,-2-2-67,4 18-871,-9-15 0,-4-1 955,-12 16 0,7-5 0,-7-17 0</inkml:trace>
  <inkml:trace contextRef="#ctx0" brushRef="#br0" timeOffset="35808">21886 3395 22946,'-11'-39'414,"-1"0"1,-6-19-410,17 72 6,1 14-5,0 4-45,1 0 0,3 3-785,5 20-791,-1-15 1,2 0-2767,1-7 1,0-3 3599,11 19 1,-7-21 0,-7-14 0</inkml:trace>
  <inkml:trace contextRef="#ctx0" brushRef="#br0" timeOffset="36176">22160 2952 16185,'0'-8'4839,"0"1"-4469,0 7-241,-61-30-79,38 30-8,-17-2 0,3 8 25,23 34-28,6-9 1,3 1 66,14 22 56,9-4-15,9-8-80,-6-14 420,2-6 163,-12-16-68,4-3-257,-4-14-73,-1-11 34,-3-23-208,-4 10 40,-8-22-29,-6 21-5,-5-6-50,-1 10-34,4 11-482,1 8-369,8 10-639,0 11 314,3 3-6038,15 37 7214,-2-14 0,4 5 0,-7-21 0</inkml:trace>
  <inkml:trace contextRef="#ctx0" brushRef="#br0" timeOffset="36532">22469 3591 18280,'0'5'4576,"0"-1"-4159,-1-31 1,0-16 203,7-7-997,-3-6 0,2-4 533,3 17 0,1 1-34,1-6 0,0-1-417,1-6 0,0-1 353,-1-3 0,0-2-288,0-1 1,-2-1 331,0 3 1,-2-1 97,-1 3 1,-2 3-124,-1 19 1,-2 4 111,-4-22-162,-1 45-56,-5 8 511,-5 21-466,-9 24-26,8-11 1,0 3 198,-1 11 0,2 2-199,2-8 1,3 4-716,4 15 0,4 8 0,1-7 676,3-13 1,2 0-54,0-2 0,3 8 1,1-1-1,2-6-655,9 8 1,3-5 234,-3-9 0,2 2 0,1-3-527,12 13 1,2-4-521,-1-9 0,1-4 1568,-2-7 0,-1-5 0,4 1 0,-11-12 0</inkml:trace>
  <inkml:trace contextRef="#ctx0" brushRef="#br0" timeOffset="36726">22425 3245 22604,'2'-44'-53,"-1"0"1,10 3 0,10 8-172,24 19 0,10 9-1343,5-4 0,2 1 947,-17 4 0,0 1 0,0 0-790,1 0 1,-1 1-1,1 1 1410,1-1 0,0 1 0,-4 1 0,-4 0 0,-4 0 0,23 0 0</inkml:trace>
  <inkml:trace contextRef="#ctx0" brushRef="#br0" timeOffset="37148">23350 2955 21243,'-50'-7'963,"1"1"0,3 1 1,7 1-807,18 3-68,8 8-10,19 5-1,10 15 1,16 10-54,-10-13 0,2 2-1685,11 10 1,1 0 1661,-11-10 1,0 0 0,4 5 0,-2 0-86,-8-4 1,-3 1 54,2 17-33,-3 15-85,-29-19-683,-31-5-247,14-24 1,-3-5-202,-1-3 1,1-5-415,-22-10 11,23-13-1647,10-12 1565,14 4 0,1-2 1465,-4-22 706,9 11 0,4 0 1831,10-12-736,-4 24 0,1 0 2389,12-26-2151,-5 23-1075,-2 10 3478,-4 15-3696,-4 8 78,2 5-129,1 18-308,-3-1 44,2 24-72,-5-2-113,0 17-717,-5-18 1,0 1-1163,1 15 1930,-2-11 0,1-5 0,2-15 0,-1 10 0</inkml:trace>
  <inkml:trace contextRef="#ctx0" brushRef="#br0" timeOffset="37775">23637 3268 15513,'2'-5'6586,"0"1"-4233,-2 4-2224,19-61 101,-4 35-200,0-11 1,2 1 8,8 13-16,-6 7 38,5-5 74,-6-3-23,-4-3 5,-5-1-60,-9 12 38,-7 3 40,-12 8-85,-5 3 12,-6 6-23,6 5-28,7 2 23,1 10-23,5 4 39,0 26-16,4 3-6,5 0-9,7-17 1,1-3-14,4 2-18,8 19 24,11-12-18,-1-15 23,20 6-12,-10-28 1,7-16 0,-16-5-1686,-7-7 1,-1-5 1696,5-21-28,-7 8 0,-2-2-285,-6 10 0,-2 0 301,3-15 1,-1-2 36,1-8 0,-2-2-3,1-2 0,-2 0-19,0 3 0,-2 0 83,-4-5 1,-3 6-26,-3 1 53,-3 4 1,-1 4-36,-2 16 100,-7-13-73,8 33-134,2 2-17,0 10 3138,-5 32-3105,-6 18-2,5-7 0,1 6-830,0 10 1,2 1 820,2-9 1,2 3-14,3 6 1,2 6-1,1-7-12,1-11 0,2 1-151,1-2 0,1 8 0,2-1 0,1-6-844,5 6 1,3-4 513,-3-3 1,3 2-1,0-3-903,6 2 1,2-5-874,0-6 0,0-3 2075,18 11 0,-16-22 1,-13-15-1</inkml:trace>
  <inkml:trace contextRef="#ctx0" brushRef="#br0" timeOffset="38059">24603 3194 17227,'0'-8'2742,"0"-29"0,-1-7-1583,-2 5-933,2-5 1,-2 0 697,-8 2-727,3 24 122,-7-9-117,4 18-191,0 4 11,-2 13 1,-2 12-29,-2 18 12,2 16 10,9-18 1,3 2-9,1 6 1,4 3-665,3 6 0,2 1 645,4 4 0,1 0-20,4 2 0,0-1-59,0 1 1,0-1-222,-2-1 0,-3 0-499,-2-1 1,-4 0-1224,-7-1 0,-5-2-1376,1-11 0,-4-3 3409,-7 2 0,-1-6 0,2-8 0,-2-3 0</inkml:trace>
  <inkml:trace contextRef="#ctx0" brushRef="#br0" timeOffset="38232">24178 3938 20442,'31'-39'815,"0"-1"1,0 0-1,-1 4 1,0 0-1,1 3-569,9-6 1,2 3-1083,0 3 1,1 2 927,1 2 1,-1 3-62,-9 6 0,0 2 33,14-4 1,-1 4 376,8-3-438,-18 9 0,-3 0 188,2 0-1328,-16 6-2963,-11 2 4100,-7 3 0,-3 1 0,1 0 0</inkml:trace>
  <inkml:trace contextRef="#ctx0" brushRef="#br0" timeOffset="41857">26553 3222 13502,'3'-52'2350,"1"1"1,-3 6 0,-3 4-1489,-9-3-201,-11 12-246,-8 10-196,-5 11-102,-4 12-38,-2 15-29,-3 16-22,16-1 0,1 4-31,5-3 0,1 1 0,0 1 1,3 0 2,7-2 0,4-1 11,6 15-11,13 7 56,14-11 67,12-17 79,8-12 27,2-20 23,1-12 73,-3-15-22,-6-9-110,-23 13 0,-2-1-98,4-13-17,-10 13 1,-1 0 78,-1-5 28,1-5 78,-3 12-201,-3 13-101,-1 8-40,-1 9 63,0 11 21,1 10-10,1 16-102,3 11-229,5 8-185,-3-26 0,1 0-700,2 0 0,2 0-513,4-2 1,3-1-1185,4-3 0,3-4 2431,25 10 1,-16-16-1,-13-10 1</inkml:trace>
  <inkml:trace contextRef="#ctx0" brushRef="#br0" timeOffset="42941">27248 3265 15552,'14'-47'1880,"0"0"0,-1 5 0,-7 5-899,-16 5-432,-12 10-191,-15 11-106,-9 10-123,-7 13-51,-1 11-55,4 10-26,27-11 0,2 3-2,-3 16 5,7-1-6,18-7 23,9-11 61,8 1 62,10-10 56,7-7 140,2-14 151,-1-8 85,-4-13 156,-5-14-537,-12 12 313,-4-19-364,-9 32 89,-1-12-78,-2 21-156,0 2-107,0 6 45,0 11 111,0 30-32,0-3-10,1 2 1,-1 5-402,-3 13 0,0 2 378,1-15 1,0 1-1,-1 3-640,0 11 0,-1 3 1,0-1 544,-1-3 0,0-2 1,0-1 31,1-10 0,1-1 0,-3 1-129,-3 8 0,-3 1 0,-2-3-434,-9 7 0,-4-3 596,6-15 1,-3 0 0,-1-3 64,-11 6 0,-2-11-238,2-18 0,2-10 213,-6-14-6,21-18 1,8-9 10,10-2 0,8-5-56,6-6 1,4-4 0,1 2-188,1-5 0,5 0 65,-3 17 1,3-3 0,3 1 0,1 2-661,10-3 1,1 2 0,0 2 499,-6 5 1,-2 1-1,4 0-467,12-9 1,3 0 0,-2 4-586,-1 3 1,0 3 532,-9 6 1,2 1-1,-1 0-215,14-8 0,-1 2 579,2-2 1,-2 1 1158,-10 4 1,-3 1-191,-8 5 1,-4 0 633,5-9 1540,-25 15-740,-3 1 902,-6-1-2347,0 7 2062,-3 2-1889,-9 6 1039,-6 8-1078,-33 19-489,28-9 0,-2 2-62,-7 7 0,1 2-1446,7-2 1,3-1 1414,-8 16-39,12 3 10,20-8 53,11-5 38,16-7-17,0-17 100,17-12 2932,-5-7-2332,15-19-482,-20 7 118,-12-2 0,-3 0-145,-7 3 201,4-23 124,-11 16-382,-1 5 292,-3-2-359,-1 20 39,-1-1-162,-1 7-22,1 1-34,-5 7 84,-4 17-11,2 7-34,-2 16 6,8-13-51,8 9-16,9-9-135,18 11 151,-7-18-72,22-2 100,-27-21 17,19-7 96,-12-16-6,1-7-1,-2-14 12,-11 3 23,-5 0-23,-4 11 196,-1 1-101,-5 16-39,1-3-90,-2 10-128,0 1-124,0 8 186,1 7-80,2 15-27,2-1-1053,12 27 330,-5-24-2212,12 25-6773,-4-20 8314,-5-10 1,-3-6 0,-9-18 0</inkml:trace>
  <inkml:trace contextRef="#ctx0" brushRef="#br0" timeOffset="43099">28365 3012 20321,'-28'-39'-159,"-1"-1"1,4 2-1,6 16 416,15 29-1685,5 3 1428,8 21 0,-6-19 0,6 8 0</inkml:trace>
  <inkml:trace contextRef="#ctx0" brushRef="#br0" timeOffset="43465">28534 3155 25965,'4'24'28,"-1"9"-23,-3 6 1,1 23 5,0-23 12,1 12-12,-2-25 50,0-13 113,3-8 11,3-11-6,20-24-129,-4 5-133,1-2 1,2-2 177,16-13-34,-15 17 1,2 1-3,-3 3 0,1 2-65,22-10-33,-3 13 39,1 8-34,-1 9-72,1 11-336,-6 11-74,-11 1-1685,-3 15 2201,-9 3 0,-6-15 0,-3 0 0</inkml:trace>
  <inkml:trace contextRef="#ctx0" brushRef="#br0" timeOffset="44898">30378 3265 18644,'-15'-55'1125,"1"0"1,-2 5 0,-5 12-672,-29 18-286,4 12-23,8 12 1,-2 5-39,-12 12-65,14-2 0,2 3 208,11 1 1,3 1-223,-13 29-23,14 0-5,19-3 12,17-6 10,18-8 28,17-11 17,-13-18 1,2-4-1,-6-6 0,-1-2-125,1 0 1,-3-4 258,15-24 79,-17-2 74,0-12 10,-9-1-34,-7 3-72,-7 8 127,-2 10-217,-3 9 127,0 10-307,-1 4-55,0 5 73,-1 8 295,0 11-335,1 16-5,0 13-56,3-15 0,0 2-140,5 24 95,3-4-163,3-18 74,-2-19 145,3-4 67,2-14 56,1-15-17,2-13 6,3-13 45,0-8 22,2-5 17,2 3 6,0 4-6,-1 11-39,-3 10-56,-3 10-12,1 8 6,6 13-16,-7 1 10,6 20-5,-11 3-5,-1 15-12,-6 3-11,-4 0-6,-5-7 1,2-11 50,-1-12 22,1-10 11,1-7 17,5-7-39,5-5-16,8-8 4,4-4-16,3 2 0,2 1-11,6 6 6,-10 6-57,5 5-50,-12 9-123,5 4-298,-1 6-268,3 2-173,4 0-163,6-4 89,6-1 371,9-6 447,3-2 236,1-6 66,-3-5 74,-5-5 100,-5-7 174,-3-4 213,-3-5 102,-5-2-7,-9 0-84,-10 2-191,-12 4-206,-10 6-107,-12 6 11,-22 11-162,0 11 11,-2 4 11,4 15-6,14 0-21,1 12-46,10 0-95,11 1-61,16-4-157,22-3 279,-2-16-38,28-9 61,-11-22 129,-11-6 0,-1-3-5,11-13 5,-17 1 0,-4-3 5,-12 5 1,-3-2-372,1-11 1,-1-3 407,-1-4 0,-3-1 31,-1-2 0,-1 0 50,0 1 0,-1 2 42,-2 3 1,-2 2-26,0 6 0,-1 3 157,-8-19-95,1 20-186,4 18-94,4 11 16,3 26 23,2 0-9,0 10 1,2 4-18,1 3 1,2 3-27,2 13 0,0 4 7,2 4 0,0 1-101,0-2 0,1 1-723,-3-16 1,0 0 0,0-2-692,1 0 0,-1-2 1543,3 9 0,-2-8 0,-3-17 0,0-2 0</inkml:trace>
  <inkml:trace contextRef="#ctx0" brushRef="#br0" timeOffset="47383">3044 4981 21293,'-47'-20'493,"1"1"0,-2 1 0,6 7-370,6 22-72,-12 11-18,0 18-16,24-13 0,1 3-17,1 5 0,1 3-627,3 4 0,2 2 610,4 0 0,3 0-39,3-3 0,7-2-65,11-3 1,5-5 64,9 5 6,32-14 472,-15-30-377,8-12 34,-7-16 10,-11-10 73,-11-6 57,-11 0 9,-11 2 41,-7 5 618,-3 7-658,0 5-21,4 8-7,4 8 71,1 9-294,1 5 60,11 29-38,-4-10-11,13 35-73,-6-12-241,5 13-872,4 1-764,4-4-674,-5-24 0,3-3-2765,22 4 2572,3-8 795,7-26 2033,-8-11 0,-18 3 0,0-3 1464,2-7 1,-2-3 526,-7 4 1,-2 0-206,14-24 1115,-17 5-705,-12 9-645,-1-10 1,-14-3-896,-5 16-264,-13 7-264,4 18 57,-14 15-90,1 14-59,7 3 1,1 3-26,-9 13-14,14-3 1,5 0-4,8-6-39,9 22 29,15-28 60,27-2-27,-9-12 8,1-16 1,0-5 2,-4-3 16,-3-5 1,0-3 358,4-16-190,-7 6 509,-4-10-123,-17 15-431,-1 5 168,-6 1-302,2 16-34,-4 6-34,1 21 34,-4 28 0,4-9 0,-1 3-481,2-5 1,-1 4 452,2 11 0,0 6 0,2-5-879,0-6 0,1 0 786,2-4 1,0 6-1,2 2 1,0-2-221,2-4 1,2-1 0,-1 0 0,1 0 9,-2 2 1,0 0-1,0 0 1,0 0 70,4 13 1,-1 0 0,-3-3-149,-5-7 1,-3-2 0,-2-3 200,-6 1 0,-5-4 187,-8 4 1,-6-9 164,-22-11-1311,20-38 1,3-11 1182,8-4 0,5-7 11,-6-20 0,5-8-434,8 9 1,2-4 0,2 2 410,-1 8 1,0 1 0,3-3-36,2-2 0,1-3 0,3-2 0,3 3 9,6-6 1,3 1-1,1 3-2,-4 7 1,0 2 0,2-2-109,8-9 0,2-2 1,1 7-489,2 8 1,3 4-390,1 4 0,3-2 0,0 3 111,11-5 1,3 2 909,-12 11 0,1 0 0,0 2-159,9-2 0,-1 1 129,-1 2 1,-3 1 52,-10 6 1,-1 0 279,6-3 0,-3-1 2764,1-3-1617,8-8 1890,-28 9-2697,-8 5 1634,-22-3-1993,4 11 1627,-23-4-1437,0 12-72,-15 8-258,8 1-14,9 6 0,2 4-65,-6 11-67,10-7 0,3 3-16,-1 22-29,10 3 6,8-11-112,20 10 107,-1-29 16,26 8 95,9-26 6,3-10 45,7-14-56,-26-3 369,5-22-22,-19 10 34,4-17-241,-14 19 173,-3-5 186,-3 6-191,-1 4 44,-2 6-363,0 15-40,-2 5-33,-1 11 0,-4 9-6,-2 16 11,-1 13-22,3 9-28,4 3-44,10-1-3455,7-7 3466,3-17-191,19-5 173,-7-20 74,15-9 33,-5-15 22,-1-15-5,-10 3 78,3-24-61,-16 23 41,-2-4 1,-1 0 92,-3 1 3453,2-9-3385,-7 23-85,-2 9-90,0 6-83,-1 2 16,-3 19 12,3-5-40,-3 38-89,7-15-314,5 18-622,8-13-1063,9-5-3071,7-11 5193,-1-9 0,-12-9 0,-9-7 0</inkml:trace>
  <inkml:trace contextRef="#ctx0" brushRef="#br0" timeOffset="47566">4626 4917 18095,'-6'-7'5187,"1"2"-4543,5 5-459,-60-53-264,42 40 14,-15-17 1,5 11-350,27 35-1692,11 13 2106,13 16 0,-9-18 0,5-1 0</inkml:trace>
  <inkml:trace contextRef="#ctx0" brushRef="#br0" timeOffset="47924">4942 5112 21959,'0'-3'3653,"0"0"-3300,0 3-348,-5 51 1,3-24-6,-1 7 0,0 2-11,2 11 0,0-11 11,-1 21-12,1-31 35,0 3 33,2-23-6,5-13 23,7-11-34,3-4 106,2-4 1,2-3 112,14-16-314,-8 11 0,2 0 123,-2 7 0,-1 2-17,16-13-25,-11 17 1,1 4-9,8 2-45,17 2-40,-13 25-172,-3 16-668,-6 21-687,-20-18 1,-2 3 1594,-3 8 0,-3-2 0,1 7 0,-5-4 0</inkml:trace>
  <inkml:trace contextRef="#ctx0" brushRef="#br0" timeOffset="48839">7554 5211 19865,'-2'-51'1486,"0"1"0,0 5 0,-1 7-718,-3 8-281,1 13-263,2 10-201,1 4-51,0 17 45,0 13-1,0 27-437,1-2 424,0-12 0,0 1-6,1-6 0,0 1 3,1 7 0,2 1 0,1-4 0,3-2 3,1-5 0,5-2 13,8-5 1,2-4 22,10 4 57,21-13 16,-17-25 11,11-11 17,-3-16 5,-3-9-298,-25 21 1,-1-2 202,-3-1 1,-3-1-15,-1-2 1,-3 1-9,-2 0 0,-2 0-11,1-26 17,-3 12 395,-2 12-474,-1 14-235,0 10-498,1 9-529,1 12-2255,6 9 3562,5 16 0,-2-16 0,1 1 0</inkml:trace>
  <inkml:trace contextRef="#ctx0" brushRef="#br0" timeOffset="49548">8311 5100 25214,'-5'-13'145,"-2"35"-110,3 28-463,0 10 439,2 0-17,2-18 12,1 6 138,1-14-116,1-16 286,6-13-208,-2-8 79,10-16-23,1-10-36,-3 1 0,1-2 42,13-25-48,-10 18 1,-1 2-93,2-3 17,1 3 216,-10 20-250,-1 6 1,3 2 21,1 9-61,9 16 28,-4-1 0,11 22-17,-9-4 6,8 12-1685,-11-19 0,1-1 1685,7 9 17,13 6-23,-11-26-17,6-1 34,-3-8 6,-5-7 39,-1-12 3363,-10 1-3363,4-17 17,-9-1-1,2-13 1,-2-11-45,-5 14 0,1-2 11,-1 2 0,0 0-181,0-1 1,-1 1 188,1-3 1,-1 1-286,-1 7 1,-1 0 284,1-7 1,-1-1 55,-1-1 1,0 0 69,0-18-83,-1 10 66,-1 24-61,-1 16-39,0 3-90,-3 13 375,-3 14-324,-2 6-1,-6 29-5,3 8-466,6-7 0,2 4 435,3-6 1,4 2-36,2-4 1,3 3 0,0-5-3,2-3 1,2-4-25,2 6 0,3-1-390,3-9 0,1-3-33,5 9-827,2-2 1,0-2-149,-6-12 1490,15 14 0,-27-32 0,3 0 0</inkml:trace>
  <inkml:trace contextRef="#ctx0" brushRef="#br0" timeOffset="49915">9023 5236 24215,'-16'-33'20,"-1"0"0,-8-18-65,53 44 0,10 7-28,0-2-31,1 0 1,2 0-93,-7 0 0,-2-1 67,22-1 34,-16-3 0,-4-1 123,-4-6 477,6-5-275,-21 1-85,-10 6 554,-9-5-200,-4 7-152,-2-4 431,-2 3-375,6 5-246,-2-1 316,4 5-445,2 3-17,-2 9-17,1 10 6,1 5-33,2 17-203,14 12-385,2 7-349,-3-24 0,0-1-2128,11 23 164,-6-17 2934,1-7 0,-13-23 0,1-3 0</inkml:trace>
  <inkml:trace contextRef="#ctx0" brushRef="#br0" timeOffset="50106">9561 4810 20851,'-3'-6'3472,"0"1"-3063,3 5-745,0 0-537,-9-34-1480,24 40-4027,1-17 6380,19 45 0,-12-11 0,-10-9 0</inkml:trace>
  <inkml:trace contextRef="#ctx0" brushRef="#br0" timeOffset="50465">9880 5358 27202,'10'-35'376,"1"-7"-332,-3-13-27,-1 5-811,-4 1 1,1-4 787,-3 11 1,1-2-312,-1 1 1,0-4 0,0 2 332,-1-14 1,0 2 0,0 2 0,-2 2 152,-1 7 0,-1 3 38,-6-17-39,-4 25-95,1 21 662,3 14-679,-5 26-33,2 9-7,2-3 1,1 3 107,0 6 1,0 4-117,2 9 1,1 3-395,3-15 0,1 2 0,2 0 363,3 2 1,2 1 0,3 0-184,7 6 1,4 1 0,0-4-61,3 3 0,5-4-537,0-8 0,6 0 1,-1-5 802,9-1 0,-2-6 0,-10-6 0,-3-2 0,24 13 0</inkml:trace>
  <inkml:trace contextRef="#ctx0" brushRef="#br0" timeOffset="50948">11768 5544 20085,'22'-58'1262,"0"0"1,-2 8-1,-8 10-157,-14 26-1010,-7 14 263,-7 15-296,-2 14 103,-3 17-137,4 11-56,11-25 0,2 1-138,2 0 1,3 1-620,4-1 1,4-2-3108,18 26 3892,-4-33 0,1-4 0,3 3 0,2-10 0</inkml:trace>
  <inkml:trace contextRef="#ctx0" brushRef="#br0" timeOffset="51299">11974 5096 17904,'-6'-6'4941,"1"0"-4644,5 6-168,-61-40-62,43 35-42,-16-12 0,5 8 14,25 37-16,8 9 27,7 6-5,10-3 50,18 0-44,-10-16 117,12-3 134,-19-17 45,1-6-56,-4-8-156,-8-3 234,-2-28-296,-8 19 45,-4-26-45,-7 21-11,-5-3-29,2 7-156,2 10 34,5 7-886,3 19-1176,4 11-2851,8 19 5002,4 0 0,-2-14 0,-3-12 0</inkml:trace>
  <inkml:trace contextRef="#ctx0" brushRef="#br0" timeOffset="51633">12507 5594 21545,'2'-6'1742,"10"-25"0,1-9-1243,-2-7-871,5-6 0,-1-5 509,-9 16 0,-1 0-512,1-18 1,-2-4 480,-1 6 1,0 1-60,-1-1 1,-1 0 36,-3 2 0,-2 3 28,1 14 0,-2 1 283,-1-4 1,-2 2-138,-6-14-236,4 28-39,1 19 17,0 26 17,-4 20-23,5-8 1,1 5-828,2 5 0,1 3 0,1-1 833,-2 5 0,2 2-8,3 3 1,1 5 0,2-3-423,2 6 1,3-1 332,-2-11 0,2 2 0,1-1-453,0-4 0,1 0 0,0-1 29,6 15 0,1-3-513,-1-7 1,1-3-479,-1-7 0,2-3 1512,-1-7 0,0-3 0,1 3 0,-3-13 0</inkml:trace>
  <inkml:trace contextRef="#ctx0" brushRef="#br0" timeOffset="51806">12408 5369 25438,'31'-32'-4,"-1"0"1,0 0 0,5 1 0,2 1 0,2 7-628,21 9 1,1 7-1189,-11-2 1,1 1 1818,3 1 0,3 0 0,-11 2 0,-1 1 0,-12 2 0,-1-1 0</inkml:trace>
  <inkml:trace contextRef="#ctx0" brushRef="#br0" timeOffset="52356">14259 5369 19344,'-1'-8'3585,"1"2"-5637,3-26 0,1-5 2316,0 17 577,0-21 1,1 10-814,0 33 871,4 16-866,1 4 34,12 29 12,1 1-54,-5-11 0,1 2-200,-5-6 1,0 0 176,-1 6 1,-2-2-14,-1 11 11,-15 11 0,-2-36 3239,-13 7-3177,8-40-23,-1-3 40,8-32-7,7-12-27,1 17 0,3-3 5,6-11 1,3-1-154,0 9 0,3 1 92,3-4 0,4 4-26,-3 12 1,0 4-435,15-10 11,14 6-1203,11 14 657,-31 8 1,0 3-785,3 3 1,-2 3-1275,4 5 3064,-7 16 0,-20-15 0,0 7 0</inkml:trace>
  <inkml:trace contextRef="#ctx0" brushRef="#br0" timeOffset="52716">14910 5330 25455,'46'-24'98,"-15"9"0,-1 1-87,8-2 23,20-9 28,-25 9 50,3-7 0,-12-1-34,-9-3-44,-8 4 55,-10-12-5,-9 14 23,-15-8-63,4 17-10,-6 5 106,-1 7-28,4 7-22,-13 6-62,14 4 0,-10 24-17,14 0-172,7-9 1,3 3 154,5-1 0,4-1 1,4 22-7,5-23 1,5-1-45,9-5 0,4-1-366,2 0 1,2-2 155,9 0 0,1-4-527,-3-9 0,-1-3-2652,2-3 1,-1-2 3444,25-6 0,-23 1 0,-18-2 0</inkml:trace>
  <inkml:trace contextRef="#ctx0" brushRef="#br0" timeOffset="53639">15792 5273 10539,'1'-4'6649,"-1"1"-1743,0 3-4233,6-56-158,-9 38-297,4-41 208,-19 54-230,1 3-56,-11 2-28,-2 6 0,-6 8 5,-7 11 40,-4 10-304,9-1 225,10-3 1,2 3-29,-2 12-45,9-12 1,4 0 17,11 13-1,19-7-33,17-9 39,13-9 28,7-10 62,1-10 179,6-19-185,-20 2 162,7-20 62,-24 6-5,-2-11-62,-8-4-68,-9 0 51,-6 3-117,-1 11 184,-3 5-185,3 17-100,-1 1 169,4 6-276,0 4 40,1 7 33,-1 11-68,4 12-111,4 9-666,13 15 301,-4-17-288,-1-11 1,2-2-1959,12 7-2228,14 1 5018,11-14 0,-24-11 0,-1-8 0</inkml:trace>
  <inkml:trace contextRef="#ctx0" brushRef="#br0" timeOffset="54283">16286 5442 20235,'5'-51'1340,"0"1"1,-1 5-1,-6 8-836,-12 14-218,-10 10-96,-6 11-27,-9 16-40,-6 17-84,20-8 1,2 3-18,0 4 1,1 5-35,6 3 1,1 4 0,1-2-993,2-2 0,2-1 928,-3 16 0,5-1-551,18 8-794,15-7 222,-4-24 0,4-2-1237,6-7 0,3-6-2009,3-4 0,2-7 3655,1-6 1,1-7 789,-1-4 0,-1-5 0,-1-5 0,-1-4 397,-4-4 1,-2-2 2105,-3-4 1,-2-4-788,-8 5 0,-1-4 0,-1 3-1067,0-5 1,-1 0 59,-2 0 1,-1-3 0,-1 2 144,0-1 0,-3 0-126,2-11 1,-1-2-102,-3 5 0,-2 1-115,-1 4 1,-2 2-101,-3 5 0,0 2 232,-1-20-213,-3 21-252,2 20-179,1 11-28,2 19 45,-1 1 1379,5 31-1413,3 13 17,-2-15 0,0 4-452,0 8 0,-1 1 446,0 6 1,-2 1-1,-1 1 1,-2-1-492,0-1 1,0-3 487,-2-5 1,0-3-108,1-8 1,0-2 93,0 20 5,1-21 0,2-19 1393,3-15-1353,3-13 1141,9-13-1142,8-15 6,8-13-127,-13 22 1,1-1 131,1 0 1,0 0-136,0 2 1,-1 0 174,19-18 16,1 5-55,-9 15-40,3 7 1,-13 12-12,8 9-28,1 8-84,12 10-207,0 10-627,-1 5-1922,-21-11 1,-1 0 2884,8 10 0,-7-4 0,-12-22 0</inkml:trace>
  <inkml:trace contextRef="#ctx0" brushRef="#br0" timeOffset="54889">17555 5447 14337,'0'4'6586,"0"0"-2065,0-4-4000,2-26-17,-1 20-319,1-20-85,-2 25-60,0 1-1,4 3-45,6 2 1,0 0 21,18 2 7,-12-6 16,19-1 73,-9-7 151,10-11-67,-10-6-5,-6-13-119,-12 9 63,-8-12-34,-8 12 67,-9-8-73,-3 14-45,-5 9-39,8 11 34,-13 22-39,12-2 5,-17 30 0,11 11-22,14-29 0,3 2-34,1 5 0,6-1-364,22 20-11,6-15-1440,12-15 1,8-4 1622,-6-10 1,0-3 0,-3 4-1,-1-2 1,15-5 0</inkml:trace>
  <inkml:trace contextRef="#ctx0" brushRef="#br0" timeOffset="55715">18077 5278 22431,'-2'-41'707,"0"-1"0,1 4 1,-2 9-501,-4 21 163,1 3-286,5 4-34,1 1-27,-2 6-12,0-1 22,-3 16-16,-1-3 6,-1 10 5,1 3-5,2 4-7,2-4 40,14 21 17,12 0-45,-6-21 0,2 0-20,-2-5 1,2-2 8,4 0 0,0-2 11,15 12-6,4 7-28,-15-12-16,-12 8-112,-20-16-34,-1 4-1418,-27-5-1483,3-13-4509,-16-1 7578,14-12 0,12 1 0,10 0 0</inkml:trace>
  <inkml:trace contextRef="#ctx0" brushRef="#br0" timeOffset="55889">18080 5298 24150,'15'7'700,"-11"30"-762,-16 12-526,0-11 0,-1 1 83,-2 1 0,0-2 0,-3 4 0,1-3 0</inkml:trace>
  <inkml:trace contextRef="#ctx0" brushRef="#br0" timeOffset="59622">19690 5706 20464,'14'-42'896,"1"1"0,-1 0 1,7-20-1,-6 6-655,-10 3-462,-2 15 0,-1-2 355,-1 3 0,0-1 17,0-21 1,0-3-15,0 11 1,-1 1 33,-1-3 0,-2 1 218,-1 16 0,-2 4-327,-3-2 75,-9 24-154,1 39 17,-3 10-275,-3 15 266,10-17 1,1 4-263,-1 5 0,2 5 133,1 2 0,1 6 0,2-2-697,2-5 0,2-1 0,2 1 118,2 8 0,3 1 1,3-3-354,3-11 0,3-3 0,3-1-708,3-2 1,2-3 0,2-1 1777,9 7 0,0-5 0,-9-14 0,-2-4 0,3 0 0</inkml:trace>
  <inkml:trace contextRef="#ctx0" brushRef="#br0" timeOffset="60089">19566 5550 16874,'-5'-6'4671,"0"2"-4201,5 4 52,-23-62-281,34 32-225,-18-5 1,6 1 11,30 18 0,9 6-11,-8 4 0,3 0-739,17-1 0,1 0 724,-16 3 1,1 1 2,17 0 1,0 1 2,-20 2 1,0-1-1,12 0 1,-1 1-26,9 0 342,-20 2-320,-13 4 203,-23 12 10,-13 6 6,-18 12-67,-5 1-90,2 2-56,13-9 51,11 10-34,13-20 145,18 18-27,10-22-2289,22 2 2204,-9-11-74,-6-6 1,0-3 343,9-6 118,14-8 10,-28-8-79,-16-7-111,-12-5-50,-16-4-46,-13-1-27,-12 3-40,-3 7 3194,5 6-3384,10 10 207,12 6-5372,9 6 5249,9 5 0,2 1 0</inkml:trace>
  <inkml:trace contextRef="#ctx0" brushRef="#br0" timeOffset="61433">22079 5647 23579,'7'-15'1226,"-2"2"-980,-3 4-94,-2 0-24,0 0-21,0 0-11,0-3-18,-2-1-5,-2-4-23,-2-3 6,0-2 0,-3-5-45,2 4 40,-5-28-6,3 3-178,2 9 0,1-1 158,1 0 0,0-1-448,-1-1 1,1-1 475,-1 0 0,0 2 31,-1 3 0,1 2-6,-4-15 152,-2 8-191,6 29-117,-1 0 292,3 20-237,-4 18 18,-4 24 10,3-11 1,1 4-32,-1 9 1,2 3 16,0 6 1,3 1-653,2 2 1,4 1 512,4 0 0,3-2-205,4-2 0,3-2-311,4-4 0,3-3-431,0-3 0,1-4 241,-5-12 0,-1-1 710,3 7 0,-3-5 0,-5-11 0,2 12 0</inkml:trace>
  <inkml:trace contextRef="#ctx0" brushRef="#br0" timeOffset="63040">21810 5436 20358,'-19'-6'969,"33"-4"-880,43 1-391,-24 4 0,1 0 321,12-4 1,1 0-12,-7 0 1,1 0-522,10-4 1,-1-1 556,-5 1 1,-2-2 95,-4-5 0,-5-1-39,6-8 489,-13-16-305,-27-4-173,-3 7 316,-6 0 1,-2 2-121,0 9 302,-9-25-358,15 42 129,-1-1-213,4 10 99,1 1-278,0 22 1048,0 15-1031,1 9-1,0-8 1,-1 2-12,0 9 1,0-1 10,0-7 1,0 1 8,-1 23 0,1-2-680,-1 3 669,1-25 0,1-2 8,1 12 0,1-23 56,0-3 343,6-13-164,4-16-167,3-4 38,11-18 622,-7 8-608,7-8 1,3 0-43,7-6-78,-11 11 1,1 0 66,20-6-55,-23 18-7,18-2-38,-18 14 16,4 9-10,1 17 72,-8 5-51,-4 4 6,-6 6-11,-5-21 0,2 14 17,-5-22 6,1 1 33,-3-9 117,2-3 18,3-6-102,2-2-66,4-6-12,-1 0 6,-1 1 5,-2 1 12,-3 3-34,-1 3 0,-2 2 11,-1 3-50,0 1 44,2-1 1,0 1-17,3 0 16,-2 0-10,3 1 5,-3-1 5,8 2-10,-1-2-1,3-2 28,7 0-10,5-5-7,-3 1-16,16-7 11,-18 3 17,7-6-6,-12 1 0,-3-5 0,-5 3 29,-1-13-18,-5 9-5,0-9 5,-1 11-11,0 3 6,0 5 6,0 2 10,-1 5-33,0 1-11,-14 9 17,-7 6-6,-16 10-6,-1 8-11,5 4-16,13 2-29,12 1-11,11-6-974,33 19-1283,13-14-2586,-8-9 1,3-3 4800,-4-7 0,-3-3 0,13 5 1,-21-11-1</inkml:trace>
  <inkml:trace contextRef="#ctx0" brushRef="#br0" timeOffset="63832">24159 5261 16662,'1'-46'1025,"0"0"0,-1 0 0,1 0 0,0 1 0,-1 7 61,0-7 360,0-2-1020,0 16-44,0 15-371,1 9 107,3 16-102,5 16 12,7 24-22,-7-15 0,0 3-497,0 7 1,-2 1 493,0 4 0,-2 1 2,-2 0 1,-1-1-77,-1-2 1,-1-2 67,-1-5 1,0-2 24,-1 12-16,-3-5 16,4-28 152,-2 1 122,3-15 1254,3-10-1466,2-9 135,6-13-168,4-12-18,5-6 1,5-2-12,2 3-33,4 8 11,1 9-22,5 11 10,5 10 24,6 14-24,-1 9-21,0 10-18,-7 7 7,-8 6 16,-14 0 0,-13 2 39,-23-3-22,-21-3-17,-4-9-183,8-12 1,-1-2 185,3-4 0,0-2-73,-14 1 0,-1-2-62,13-4 1,1-3-671,-27-9-1040,38-11-2129,27-8 122,11 4 3877,20-5 0,-17 19 0,1 1 0</inkml:trace>
  <inkml:trace contextRef="#ctx0" brushRef="#br0" timeOffset="64548">25303 5189 23595,'-44'-1'238,"1"0"0,-1 0 0,-17 0 0,6 7-204,27 10 0,3 4-20,-3 5 0,3 2-3,-6 11-11,6 13 0,20-21 28,11 4 5,11-5 51,24-6-33,-9-11 78,21-5 33,-17-15 28,8-5 46,-6-9 27,-7-7-50,-8-6-11,-4-4-6,-6 0 33,-4 5 1,-5 11-157,-2 9 5,-2 9-111,-2 5-7,-3 7 57,-7 11-17,-5 12-11,-5 20 11,7-13-6,4 5-38,10 1-1,11-9 28,7 14-39,23-15 45,-10-16 16,19-4 1,-16-21-6,8-5 22,-3-11 18,-4-7-7,-7-8 1,-5-11 5,-6-8-503,-10 25 1,-2 1 496,1-19-76,-6 17 1,-1 1 137,-3-3 12,-4-10-7,1 24-49,4 11-62,2 7 888,2 4-916,3 15 275,1-1-242,12 29 12,8 3-4,-7-14 1,1 1-337,2 2 1,0 0 327,0-1 1,-2 1-34,-1 6 0,-3-1 5,4 14-92,-14-18 0,-5-1-210,-13 8-297,-10 5-443,-10-10-2374,-10-12 1154,16-14 2296,-10-14 0,29 1 0,-3-7 0</inkml:trace>
  <inkml:trace contextRef="#ctx0" brushRef="#br0" timeOffset="64948">26039 5347 24413,'-47'23'336,"17"-1"-162,45-8 78,23-2-191,-7-5 51,22-2-5,-15-11-12,7-5 40,-5-9 33,-2-20-118,-15 8 51,0-23-3213,-15 8 3230,-1 9 206,-12-5-206,-7 29-73,-3 0-12,-13 11 29,-14 15-51,7-1 0,4 7 1,2 5-24,1 15-57,11-8 0,2 1 58,3 13-50,14 15-147,18-12-585,4-12 1,4-1-875,2-6 1,2-3 1923,12 5 1,-2-4 0,0-3 0,-7-7 0</inkml:trace>
  <inkml:trace contextRef="#ctx0" brushRef="#br0" timeOffset="66107">27860 5277 16936,'31'-53'1642,"0"0"1,-4 5 0,-7 6-908,-13 11-377,-16 12-201,-14 11-84,-5 11 58,-11 11 1,-3 5-82,7-1 1,0 2-517,-18 11 0,1 2 460,12-3 1,6 0-7,7-7 1,5 2-73,-4 29-140,45-7-401,19-2 504,-3-23 1,5-4-431,5-4 1,1-5 320,6-1 0,-2-3 132,-9 0 0,0-3-51,18-4 1,0-3 145,-20-1 1,-1-2 32,15-3 1,-1-3 339,-15 0 0,-3-2-264,-3-1 1,-3-1 38,12-11 163,-17 5 1,-2-2 268,-2-9-264,3-7 488,-23 4-471,-13 19-145,-13-3-90,-12 15-39,-11 13-28,-5 9 470,0 14-496,25-5 1,3 0-14,-7 12-17,3 17-17,26-20 797,12 6-802,15-5 16,17-9 29,9-11 22,5-8 16,-1-13 40,-6-5 45,-9-10 33,-9-4 18,-8-3 332,-7 0-238,-6 2 23,-4 5-57,-5 7-134,-1 6-89,-4 5-12,-3 7 12,-4 7-12,-4 9-10,0 8 10,6-2-11,3 19-22,13-14 11,9 13-6,12-14 12,9-8 22,6-10 0,5-9 11,1-12 12,0-7 27,-3-12 6,-5-7-444,-4-11 461,-5-8-34,-16 23 0,-1 0 17,0-2 0,-2 0-33,-2 2 1,0 0 206,1-24-29,-4 17-66,-5 15-79,-1 13-39,-2 7 448,-7 10-465,3-1 144,-6 9-144,-5 17-5,6 6 5,-2 23 0,14-15-9,11-4 1,6 0-574,1-10 1,3-1 570,10 15 0,2 0-1,-3-10 1,0-1-22,-2-3 1,-4 0-21,-4-3 0,-5-2-138,1 18-128,-41-2 179,-2-16-76,-8-10 1,-4-4-155,5-5 1,-1-2-326,-8 0 0,0-2-1662,2-6 0,2-2 2357,-18-7 0,25-1 0,19 5 0</inkml:trace>
  <inkml:trace contextRef="#ctx0" brushRef="#br0" timeOffset="66556">29399 5184 25214,'-40'35'219,"10"-7"-124,23 1-11,9-9 67,6 6-72,4-12 156,18 2-95,-3-11-39,15 1 33,-5-12 34,0-7-28,-5-12-11,-6-9-23,-8-8 6,-9-1 17,-11 5-67,-12 8-18,-14 10 12,-8 9-11,-3 11 6,0 12-40,4 12 0,4 15-22,5 9 0,10-5-54,12-7 1,5 1-407,16 18-215,-2-15 0,5 0-1663,5-6 1,2-4 2348,0-3 0,-1-3 0,8 5 0,-13-14 0</inkml:trace>
  <inkml:trace contextRef="#ctx0" brushRef="#br0" timeOffset="66733">30124 5634 25247,'-9'0'1468,"2"0"-779,7 0-90,0 0-2917,-4-10 2318,-3 7 0,1-7 0,1 10 0</inkml:trace>
  <inkml:trace contextRef="#ctx0" brushRef="#br0" timeOffset="79273">8983 1117 32767,'-33'-8'0,"0"0"0,-23-2 0,28 44 0,2 15 0,5-13 0,-1 2 0,2-1 0,-7 9 0,2 2 0,4-5 0,0 3 0,7-1 0,8 7 0,5-3-158,-2-7 0,5 0-812,14 11 1,10-5 43,3-18 0,7-5-340,2-2 0,5 0 0,1-3-1086,15 3 0,0-4 1865,-16-7 0,1-2 1,-6-2-1,22 0 1,-30-5-1</inkml:trace>
  <inkml:trace contextRef="#ctx0" brushRef="#br0" timeOffset="79574">9560 1307 29906,'-6'-1'2861,"1"1"-2861,5 0 0,-17-12-796,25 6 686,33-18 64,-8 16 0,6 2-783,18-4 0,1-1 233,-16 4 1,-1 0-900,17-2 0,-3 1-686,-2 1-836,-10 1 0,-4 2 2223,-11 2 1,-5 1-1,-15 1 1</inkml:trace>
  <inkml:trace contextRef="#ctx0" brushRef="#br0" timeOffset="79956">9895 1258 20996,'-40'30'123,"11"18"-123,34 0-552,-1-14 1,0 0 380,0 0 1,-2 0-99,0 2 0,-2 0 34,-2 0 0,-1-1 142,-2-2 1,-3 0 120,-3 0 0,-2-3 17,-7 9 342,-13-1-46,9-23-55,1-3 918,-1-7-503,14-12-214,0-7-218,11-7 276,5 1-374,15-7 259,10 2-515,0 6 0,4 0-37,-1 3 1,2 0-468,9-1 1,1 0 298,-6 5 1,-2 0-61,21-6-1663,-27 9 0,1 0 943,-2 0 0,0-1-190,0-1 1,1 0-874,3-2 0,-1 0 2132,17-12 1,-24 12 0,-6 1 0</inkml:trace>
  <inkml:trace contextRef="#ctx0" brushRef="#br0" timeOffset="81457">10471 1432 20134,'-15'-47'1657,"4"6"-1247,14 23-203,1 3 437,-1-11-185,-1 6-22,-1-12-22,-4 4-12,-1 0-28,-2 0-33,0 5-39,3 5-51,0 6-118,2 5-112,0 4-72,0 2-23,0 5 40,0 9 55,0 14 23,1 18-28,-1 17-15,1-25 1,0 0-12,0 4 1,0 0-42,1 0 0,1 1-312,1-2 0,0-1 143,2-2 1,2-2-73,4 16-1198,8 8-68,-7-27-2151,6 7 2146,-10-24-3161,-2-10-1269,-6-14 5594,-7-9 398,-5-10 465,-6-5 817,-3-2 3132,-1 1-567,2 1-844,2 2-1015,4 3-873,4 4-690,6 2-414,6 5-128,12 1-113,14 2-397,19 2-437,16 2 215,-29 6 1,0 1-483,1 0 1,-2 2-2383,26-1-46,-9 0 1721,-11 2 2004,-11-2 1541,-9 0 1125,-11 1 3317,-7 0-3620,-11 1-726,0-1-506,-8 3-374,6 0-404,2 3-202,4-1-49,4 1 61,6 1 123,14 3-201,-1-4 55,19-1-16,-7-4-6,9-4 16,-5-3-10,-10-3 302,2-9-123,-13 4-23,2-7-16,-11 4-45,-5 1-3376,-11 1 3242,1 6 44,-15 2-39,2 8-6,-7 6 1,-1 5-2309,1 18 2275,12-7 2274,1 17-2291,13-7-11,2 10 5,11 2 6,9-2-22,14-3-17,9-5 22,6-6-22,2-7 3391,-2-7-3352,9-11 40,-24-4 4,3-7 80,-21-6-7,-4-6 23,-1-8 34,-3-4 28,-1 0 0,0 2-6,3 5-84,-1 6-96,3 4-49,2 5-57,11 3 73,-5 4-39,19 5-5,-5 8-12,10 9-45,-2 7-50,-3 2-291,5 7-79,-3-6 168,0-4-470,4-6 84,0-11 246,12-1 322,-19-10 1,-1-2 164,11-3 85,12-15 67,-28 2 145,4-9 769,-4-14-707,-14 18 22,-3-6 275,-12 20-213,-6 3-235,-7 2-101,-16 7-45,-1 8-28,-2 2 0,2 11 0,6 7-27,5-5-29,4 12-106,22-5 123,0-9 0,9 3 5,0-18 74,1-3 128,11-8 90,4-12-162,-5-1 27,-3-7 140,-10 3 141,-3-6-253,-2 5 471,-3-5-538,-4 21-22,0-2-263,-1 9 184,0 15 0,2-3-33,4 23-45,8-2-269,9 12-593,10 1 139,-2-10 394,-2-9 1,-2-2 0,-7-7-1,14 11 1</inkml:trace>
  <inkml:trace contextRef="#ctx0" brushRef="#br0" timeOffset="82606">12443 1521 13316,'-2'-38'3688,"-1"0"0,-3-22-2923,1 7 1,-1 0-116,2 17 1,-1 3 318,-1-23-256,0 16-319,3 16-320,0 12-411,2 9 225,0 6 112,5 26 34,4 13-20,-1-8 0,1 4 0,1 1 0,2 2-9,0 4 1,1 0-51,0 3 0,-2-1-130,-1-10 0,-1 1-178,1 13 0,-1-2-801,1 12 740,-4-22 0,-1-1-225,-1 3 364,-6-18-319,-14-13 505,-3-16 111,-5-2 129,-10-25 34,11 3 73,-9-16 101,13 3 95,4 1-6,7 2 27,4 3-408,8 5-3057,9 5 2951,3 8-236,38-3 85,0 9 89,-14 5 0,3 1-257,-6 4 1,-1 1 250,18-2-297,10 3 365,-29-1 3138,6-2-2920,-22-3 194,-10-3-199,-5 2 1194,-3-8-1138,-1 8 763,-6-9-573,1 10-90,-2-3-196,4 7-167,1 1 5,1 11 28,0 8-11,1 16-29,7 8-150,6 6-264,1-18 1,2 0-96,6 11-1093,9 12-1465,-13-26-120,0-1 3227,-2-7 0,-10-12 0,0-2 0</inkml:trace>
  <inkml:trace contextRef="#ctx0" brushRef="#br0" timeOffset="82782">12868 1206 16594,'-4'-7'4189,"1"2"-4155,3 5-1675,0 0-4341,32-2 5982,-11 15 0,14-12 0,-23 14 0</inkml:trace>
  <inkml:trace contextRef="#ctx0" brushRef="#br0" timeOffset="83139">13172 1425 17059,'8'-1'4111,"-2"-1"-2363,-6 2-51,0 0-1826,-17-19 112,15 25 23,-7-6 16,25 35-5,10 7-34,9 1 6,3-2-17,-3-7-11,-5-9 55,-9-10 242,-9-8 224,-5-6-118,-3-11-151,0-8-11,1-13-68,-1-9-33,-1-4-12,0 2-66,1 3-23,0 9-135,1 10-268,4 9-521,8 6-896,17 7-1143,14 6-3132,12 6 5247,-6 1 0,-21-4 0,-14-5 0</inkml:trace>
  <inkml:trace contextRef="#ctx0" brushRef="#br0" timeOffset="83499">13993 1448 15844,'3'0'5214,"0"0"-2822,-3 0-2079,-61 0-167,35 7-138,-9-4 1,2 3-54,21 8 28,12-3 68,13-2 55,12-5 40,13-2 10,7-7-32,2-4 105,-5-6 118,-10-4-83,-12-4-113,-11-3-50,-16-10-62,-10 9 57,-16-1-29,2 16 106,-12 5-61,9 6-67,-4 6-28,10 6-28,8 11 0,10 11-6,7 8-118,15 7-481,16 3-294,-6-26 0,5-1-4006,9 3 1,2-3 2711,10 6 1,-3-7 0,-38-19 0</inkml:trace>
  <inkml:trace contextRef="#ctx0" brushRef="#br0" timeOffset="84806">15582 1242 32767,'-29'12'0,"-1"0"0,-15 3 0,83 8 0,10-13 0,-15-5 0,3-1 0,2-1 0,-1-2 0,-1-3 0,-2-2 0,22-7 0,-15-9 0,-16-5-910,-13 3 666,-14-31-897,-5 26 128,-15-28 106,6 34-86,-22-11-76,7 20 170,-16 0 372,15 16 168,-22 23 187,20 5 123,10-8 1,3 3 26,2 26 16,17 5-44,9-27 1,6 0 4,5 2 1,6-2-119,6 1 1,5-2-536,4 1 1,3-2-2157,3-2 1,0-2 2853,-5-3 0,-3-3 0,11 4 0,-23-12 0</inkml:trace>
  <inkml:trace contextRef="#ctx0" brushRef="#br0" timeOffset="85382">16564 1211 12718,'4'5'7450,"-1"-2"-3323,-3-3-3964,11-43-174,-8 33 61,4-25 23,-18 55-23,-17 24-44,5-9-222,3-5 0,-2 1 166,-12 15-65,12-18 0,-1 2-302,-7 3 0,0-1 123,5-8 0,1-2 92,-22 16 1,14-26 162,13-17 44,0-11 46,6-16 72,7-14 95,8-8 135,7-1 510,4 8-443,2 12-185,-3 13-286,-5 13 29,-2 7 33,7 11 17,10 9 0,17 12-28,-4-7 0,3 0-70,-3-1 0,2-1-368,9 4 0,-2-2 231,-14-8 0,-2-2-620,5 2 1,-1-2-2859,14 1 2874,13-1 0,-28-7 1,-4-4-1</inkml:trace>
  <inkml:trace contextRef="#ctx0" brushRef="#br0" timeOffset="85805">16944 1203 23383,'-20'-14'-118,"12"7"112,36 33-5,10-3-6,-4-5-50,13-2 39,-6-9 51,-7-1 105,0-4 231,-21-10-253,-3 2 90,-4-12-39,-7 2-17,-4-7 39,-3 0 101,-11-1-168,5 10 79,-10-2-91,5 13-44,-9 0-22,-13 18-28,5 8-6,1 7-6,10 11-39,15-3-64,8-7 0,2 1-87,6 13-216,4-13 1,6-1-827,7-7 0,2-4 163,18 15-404,-6-18 0,2-4-1353,-8-9 0,1-4 2832,16-2 0,-3-2 0,7 0 0,-3-5 0</inkml:trace>
  <inkml:trace contextRef="#ctx0" brushRef="#br0" timeOffset="86149">17676 1335 12556,'3'-7'9830,"-1"2"-8861,-5-57-376,-6 43-436,0-43-6,-8 59-123,6 6-22,-9 9 39,-1 19-3449,3 8 3393,4 1-2268,14 13 2267,6-25-38,20 28 0,1-32 61,24 8 39,-10-20-11,-2-6 113,-3-10-63,-16-2 264,20-18-207,-21 7 100,13-21-134,-20 16 2599,6-31-2492,-13 25-68,3-14 3286,-9 28-3527,0 5-78,0 6-1232,0 1-1172,9 25-1074,5 1-6185,9 22 8430,-4-18 0,-5-8 1,-10-15-1</inkml:trace>
  <inkml:trace contextRef="#ctx0" brushRef="#br0" timeOffset="86466">18478 1473 22991,'0'-62'537,"-1"1"1,0 17-1,1 0 1,-1 2-275,-1-10 1,0 1-1614,0-6 1,1 0 1422,-1 0 0,1 1 78,0 3 0,0 2 531,-1 10 1,0 0-482,-1 0 1,0 2-140,-3-16 360,0 30-534,2 25 73,1 6 0,-6 21 28,1 23 13,2 3 1,3 7 332,2 0 1,2 2-353,0-20 0,1 0 1,1 2-1126,4 9 0,3 3 0,-1-7 996,-2-10 1,1 1-294,2 11 0,2 7 0,-2-7-492,-2-12 1,-1-2-185,3 13 1,-1-2-611,0-1-8106,0-12 8477,-6-25 1,1-2-1,-4-8 1</inkml:trace>
  <inkml:trace contextRef="#ctx0" brushRef="#br0" timeOffset="86806">18407 1291 14594,'-6'-6'7169,"2"1"-6160,4 5-555,0 0-561,-31-50-61,50 37-179,-5-38 145,22 47 1,9 8-951,1-4 0,0 0 1037,-9 0 1,-1-1-91,10-2 1,-2-3 7,5-7 244,-18 3 1,-2-2 198,1-13 264,-14 0 269,-8 0 89,-8 0 1750,-5 4-1951,-4 2 55,-2 7-397,1 4-258,5 5-33,-2 7-29,0 11-5,-1 14 0,1 3-25,7 1 0,4 2-177,14 21-354,-4-15 1,5 0-156,1-7 0,2-1-776,0-3 0,-1-1 1487,14 21 0,-17-24 0,-8-8 0</inkml:trace>
  <inkml:trace contextRef="#ctx0" brushRef="#br0" timeOffset="87022">19020 866 22800,'-11'30'-3338,"17"7"1498,17-10 0,6-1-2024,18 16 3864,-12-18 0,-2-3 0,-9-6 0,11 5 0</inkml:trace>
  <inkml:trace contextRef="#ctx0" brushRef="#br0" timeOffset="87366">19593 1137 24340,'-42'-4'100,"-1"1"1,1-1 0,-16 0 0,9 9-84,8 32 6,17 6-12,13 3 0,21 3 0,16-4-5,5-11-18,0-13 1,2-4 23,14 0 41,-10-7 0,0-4 81,7-11-55,-8-5 111,-16-18-49,-12-6-35,-4-15-33,-11-10-6,-8-2-5,-8 3-6,0 8 22,2 14-106,7 12-285,6 12-371,5 9-767,2 10-1271,9 8-5007,7 10 6881,6 1 0,-5-9 0,-6-8 0</inkml:trace>
  <inkml:trace contextRef="#ctx0" brushRef="#br0" timeOffset="87723">19968 1150 21187,'2'-3'3943,"0"1"-2839,-2 2-1144,11-24 52,-8 30 4,9-16-2,-9 37 0,-3 12 3,1-1-23,0 3 1,1 0 5,-1 1 0,-1 5 6,-2-14 22,-1-14 106,1-11 40,0-8-90,2-11-40,4-10-16,5-13-16,10-8-1,12-2-9,-3 19 1,2 3 14,15-7-258,-9 14 0,2 3 241,11 7 11,11 0-44,-8 12-275,-2 15-51,-21-1-1473,1 18-6675,-19-8 8507,0 3 0,-5-12 0,-3-10 0</inkml:trace>
  <inkml:trace contextRef="#ctx0" brushRef="#br0" timeOffset="88290">20823 735 32767,'-2'-44'0,"1"0"0,-1 2 0,2 8 0,1 17 0,1 4-116,6 11 232,8 16-116,14 18 0,2 7-1102,-7-3 1,0 4 174,-2 2 0,-1 3 862,-4-6 0,1 2 0,-2 1-46,-2 2 0,-1 2 0,-2 0-28,-2 1 0,-2 0 0,-4 1-541,-2-1 0,-4 0 1,-2 0-304,-3-1 1,-2-1-1,-3 0-1371,-2-3 0,-3 0 0,-1-2 1931,-7 11 1,1-5 0,6-16 0,3-5-1,-5 3 1</inkml:trace>
  <inkml:trace contextRef="#ctx0" brushRef="#br0" timeOffset="92115">9746 2356 7569,'51'-8'166,"1"1"0,-1 0 1,0-1-1,-1 1 1,1 0-1,-2 0 0,-2 1-125,2 0 1,-2 0-1,1 1-1644,4-1 1,2 1 0,0 0 1587,2 0 0,2 1 0,-1 0-6,3 0 0,0 0 1,0 0-447,3 0 0,0 1 1,-3-1 466,-10 2 0,-2-1 0,2 1-6,-5-1 0,3 0 1,1 1-1,0-1-133,5-1 0,1 1 0,2-1 0,-1 1 130,3-1 1,0 0 0,2 1 0,0-1-225,-3 0 0,1 0 1,1 1-1,-2-1 1,-4 1 207,11-1 1,-5 0 0,2 1 95,-6-1 1,2 1 0,-1 0 0,-2 1-176,3-1 1,-1 0 0,1 0-51,-7 1 1,3 0 0,0 0-1,-1 0 139,-3 1 1,-1-1-1,-1 1 1,0 0 14,12 0 0,-1 0 0,1 0 0,-9 1 0,2 0 0,-2 0 0,-3 0 0,-2 0 0,-3 0 0,2 0 0,15 1 0,3 0 0,-4 0 0,2 2 0,-1-1 0,-10 0 0,1 1 0,1-1 436,-2 1 0,0-1 0,0 0-374,-1 1 0,-1-1 0,-1 0-150,14 1 0,-5-1 1,-17 0-1,-6-1 1,5 0-1</inkml:trace>
  <inkml:trace contextRef="#ctx0" brushRef="#br0" timeOffset="92624">17469 2120 10081,'52'-5'1247,"0"1"1,-4 1 0,-3-1-1152,10 0-682,3 0 931,-26 2 0,2 0-595,4 0 0,-1 0 399,-6 0 0,2-1-57,21 0 1,3 0 50,-14 2 1,0-1-49,-1 0 1,3 1 0,-4 0 50,1 0 1,-1 0-4,8 1 1,-1-1-127,-11 1 1,0-1-66,18 0 1,-1-1-7,-17 1 1,-1 0 24,18-2 1,1-2-39,-15 1 0,-1 0-255,0-1 0,1 1 205,7-2 1,-1 0 173,-12 2 0,0 0 214,11-1 0,1-1-500,1 1 0,-2 0 624,-8 1 0,0 0-5,16-2 1,1 0-22,-16 3 1,-1 0 33,7-1 1,0 0 79,-5 0 0,-2 0-301,-1-1 1,-2 0-289,24-4 41,-15 1 0,0-1-215,9 0 506,9-2-698,-21 6 0,-1 1-1999,19 1 2952,-22 1 1,0 1-349,19 1 0,-35 0 0,-1 0 0</inkml:trace>
  <inkml:trace contextRef="#ctx0" brushRef="#br0" timeOffset="93331">15593 2073 12426,'-46'3'120,"0"0"1,0 0 0,-15 0 0,4 2-94,17-1 0,5 1-124,-17 2-486,21 0-463,16-2 812,12-2 1831,15 1 1431,41 1-2872,-2-2 281,8-3 0,8-1-1070,-23-2 0,0 0 0,4-1 696,-1 0 1,3 0 0,2 0-1,0-1-46,5-1 1,1 0-1,1 0 1,1 0-102,-10 0 1,1 1 0,1-1 0,0 1 0,-1-1-501,3 0 1,-1 1 0,1-1-1,-1 0 1,-1 1 636,7-1 0,0 0 1,-3 1-1,-3 0 1,-3 0-1,-3 0 0,-5 1 1,-5 1-1,0 0 1</inkml:trace>
  <inkml:trace contextRef="#ctx0" brushRef="#br0" timeOffset="94740">1327 7877 9884,'0'-5'6508,"0"0"-3544,0 5-2012,-42-62-645,23 46-111,-16-18 0,-5 8-151,-1 36-361,10 1 0,-1 3 310,4 5 1,2 5-12,-1 3 0,2 3-14,2 3 1,2 2-21,3 0 1,2 0-28,-3 19-49,14-17 1,7-2 3,15 7 95,-2-13 0,4-2 28,30 2 11,6-12 34,3-9 61,-6-9 46,-11-6 167,-14-3 140,-12-2-123,-14 2-224,-15 2-78,-18 3 460,-21 5-455,4 4 28,5 5 1,-1 3-318,13-2 0,0 2 280,-12 4 1,-1 3-14,14-3 0,3 0-34,-17 17-11,19 1 6,15 1-62,27 11 10,1-14-80,6-9 0,6-3-870,0-7 1,2-2 636,0 1 1,4-2-811,6-2 1,4-2-1,-1-1-416,4-2 0,1-1-247,-4-1 1,3-1-1,-4-2 1860,3-2 0,-7-1 0,10-4 0,-26 2 0</inkml:trace>
  <inkml:trace contextRef="#ctx0" brushRef="#br0" timeOffset="94931">1787 8158 15221,'0'-4'6268,"0"2"-5550,0 2-713,-13 7 12,7 17-28,-10 14-124,10 18-98,4-25 1,-2 2-978,0 1 0,-1 1-969,-3 3 1,-2 1 2178,-5 3 0,0-2 0,-4 6 0,0-8 0</inkml:trace>
  <inkml:trace contextRef="#ctx0" brushRef="#br0" timeOffset="95114">1492 8537 16380,'4'-56'1659,"0"0"1,-1 7 0,3 9-1044,8 14-576,-3 14-1,3 6-22,16 13-73,5 8-3,-7-2 0,1 2-1802,0 1 0,-1 3 1200,0 2 1,0 0-1222,0 3 0,-2 0 1751,-1 5 1,-2-2 0,2 3 0,-6-1 0</inkml:trace>
  <inkml:trace contextRef="#ctx0" brushRef="#br0" timeOffset="95381">974 9173 15328,'-58'14'1568,"1"0"1,11-3-1,8-2-1338,11-2 89,39-6 39,34-8-173,10-2-967,-10-1 1,9-4 0,-1 1 891,-8 1 0,-1 0 0,3-1-63,3-1 1,3-1 0,2 0 0,-1-1-526,2 0 1,1-1 0,-2 1-1,-2 0 481,-3 1 1,-2 1 0,1 0-11,-1 0 0,1-1 0,0 1 0,-4 2-360,10-2 1,-2 1-161,-12 3 1,2-1 0,0 2 526,17-2 0,-5 2 0,6-2 0,-14 6 0</inkml:trace>
  <inkml:trace contextRef="#ctx0" brushRef="#br0" timeOffset="96224">4112 8548 19400,'1'-63'1288,"0"0"0,0 3 1,0 12-623,-3 29-391,0 5-387,-2 10-34,-1 24 157,2-1 1,-4 38-18,2 6-155,3-21 1,0 5 120,1-5 1,1 3 0,-1-2-632,1 2 0,0 1 478,0-1 1,0 4 0,0-4-142,1 0 1,-2-1-130,1 8 1,-1-1 408,0-10 1,-2-3 256,-9 18 15,-1-31 198,-7-25-349,4-13 57,-5-28-1,3-12 176,8 14 1,1-5-276,3 2 1,2-4-1,0 0 0,1 4 1,0 0-1,2-1-862,-1-8 0,2-3 1,-1 4 851,1-1 0,1 2 14,0-9 0,1 1-299,-1 15 0,2 0 296,-1-7 0,3 1-158,1 3 1,3 4 20,7-14 314,2 15-442,4 21 2799,14 12-2715,6 6-46,17 14 61,-15 4 1,-16 1 0,-1 4-28,-6 6 0,-3 3 433,-2 0 0,-4 2-257,-6 6 1,-8-1 13,-10-7 1,-6-3 16,-8 0 0,-2-2 421,-23 10-424,6-15 1,0-4-37,-2-4-51,7-3 1,0-4-5489,-1-17 2582,11 1 2531,10-12 0,18 13 1,2 1-1</inkml:trace>
  <inkml:trace contextRef="#ctx0" brushRef="#br0" timeOffset="96764">4607 8147 20895,'17'32'11,"0"-1"1,9 18 21,2 0 1,-17-22 179,-5 33-118,-12-35 107,-17 21 100,-1-24 757,-9 0-196,10-11-259,6-13-290,12-7-202,7-10-123,3 0 11,5-3-73,32-23 51,-15 18-12,4 0 0,2 0-22,9 0 23,7-2 22,-4 5 55,-18 10-16,-9 4 73,-14 8 476,-4 2-263,0-2-84,0-3-129,0 1 162,1-2-67,0 5-499,-1-1 130,0 11 162,0 0-12,4 28-38,0-14-407,2 9 0,2 2-1240,7 11 212,-4-11 1,1-1-880,5 9 2375,7 1 0,-16-29 0,4 3 0</inkml:trace>
  <inkml:trace contextRef="#ctx0" brushRef="#br0" timeOffset="96948">5008 7988 18548,'0'-6'3916,"-1"0"-3692,1 6-2313,0 0 1053,-6-16-628,13 34-3052,0-1 4716,12 32 0,-6-17 0,-5-12 0</inkml:trace>
  <inkml:trace contextRef="#ctx0" brushRef="#br0" timeOffset="97590">5298 8279 25679,'1'-34'-457,"0"0"1,1-19 389,7 72 55,1 9 12,7 19-39,-7 5-28,-3-2 28,-6-13 5,1-9 129,-1-20 185,1-1 219,1-8-28,1-6-331,0-1-23,6-15-61,10-14-50,5-2-17,10-6 5,-5 16-27,-6 10-74,10 6 23,-9 8 0,4 5-162,6 16 89,-9 6 33,11 12 102,-7 1-6,0-2 5,2-4 12,2-5 17,-4-9 50,-2-7 28,-3-10 45,1-11 45,1-13-29,-1-14-10,-3-15-215,-15 22 1,-1-3 149,-2-3 0,-2-2-237,0-1 0,-2-1 273,-2 1 1,-2 0 38,1 6 1,-1 1 102,-6-18 10,2 20-135,0 18-162,3 9 69,0 8-242,1 9 713,-1 19-485,1 23-24,2-15 0,1 3-465,2 6 1,2 3 217,2 4 1,2 0-889,4 4 1,2-1 327,3 0 1,2 0-318,2-3 1,2-2-676,2-5 1,1-4 1806,1-3 0,-1-5 0,4 3 0,-6-12 0</inkml:trace>
  <inkml:trace contextRef="#ctx0" brushRef="#br0" timeOffset="97974">6000 8360 23567,'24'-41'-71,"1"0"0,-2 3 1,5 9-3,6 19 0,3 7-1045,1-3 0,1 0 1039,8-1 1,0-1-56,-5 2 0,-2 0 186,-5-1 0,-3 1-169,13-4 362,1-6 2,-26 6 257,3-4 106,-19 5 1089,-9 1-1061,-4 1 143,-5 0-540,2 2 297,-4 0-354,8 4-139,-1-1-118,5 2 29,1 9 27,0 20-6,0-3-117,2 26-790,13 8 202,-2-12-1207,5-3 0,2-3-194,0-6 2129,2-2 0,-1-3 0,-7-15 0,5 5 0</inkml:trace>
  <inkml:trace contextRef="#ctx0" brushRef="#br0" timeOffset="98181">6615 7960 20918,'-3'-5'3277,"2"1"-3882,1 4-392,-14-21 745,14 23-1171,-3-1-2319,24 37 3063,-5-8 1,1-1 0,3 4 0,-2 0-1</inkml:trace>
  <inkml:trace contextRef="#ctx0" brushRef="#br0" timeOffset="98564">6960 8214 20224,'0'-3'4015,"0"1"-3931,0 2-229,-9-6 128,7 16 11,-7 4 6,12 30 17,0-9-28,-1-2 0,1-2 16,0-2 7,-1 19-1,-2-29 56,0-4 151,1-8 522,4-17-684,0-1 67,7-23 45,2-3-84,1-2 28,0 9 0,0 1-78,1 1 5,17-19-56,-10 26-100,7 1-236,6 12-90,-3 14 129,-2 5-486,2 19-225,-5 4-718,6 14-2206,0 4-98,-15-25 0,0-1 4047,15 17 0,-11-18 0,-9-12 0</inkml:trace>
  <inkml:trace contextRef="#ctx0" brushRef="#br0" timeOffset="98974">7842 8444 16741,'21'-53'1275,"1"0"0,-3 9 0,-5 7 653,-14 20-1922,-8 12 503,-2 4-582,-41 29 1,13 1 41,10-8 0,1 2-120,-6 21-6,17-8-95,3 8 246,9-7-173,20-5 297,-5-17 1174,21-7-917,-6-19 134,6-10 180,-3-10 57,-6-4-377,-9 6 566,-5-4-727,-7 20 72,0-3-280,-3 14-241,0 4 146,0 3-1,-4 29 74,3 9 16,-1 13-1115,3-7 0,0 1 1093,2 7-110,0 0 1,1 6-1248,0-5 1,-1 0 984,1-10 0,-1 2-492,-1-5 1,0 3-1,-4-2-1237,-7 7 1,-5-3 688,-3-2 1,-3-2 310,-1-4 1,-5-6 1128,-12-11 0,2-8 0,9-4 0,-13-1 0</inkml:trace>
  <inkml:trace contextRef="#ctx0" brushRef="#br0" timeOffset="99998">9123 8344 22929,'7'-4'45,"-2"20"-23,-7 27 1,-3 7-26,3-17 0,0 1-246,-1 14 0,0-1 255,0 9 5,0 5 195,0-17-71,2-22 542,0-12 253,1-11-404,1-9-380,1-13-6,5-34-56,5-4-4,-7 28 0,2-1-58,3 1 1,1 1 5,10-15 0,7-3-23,5 9-27,-6 17-51,6 8 28,-11 11-67,11 8 17,-3 9 238,10 9-406,7 21-90,-9 1 50,-4 0-486,-4 0-242,-7-10-582,15 10 1215,-14-18-78,10-3 381,-12-19 185,6-10 162,0-11 240,-2-10 455,3-18-3706,-7 4 3095,-5 2 331,-5 9-141,-6 16-391,-2 4-427,-3 7-55,-1 9 213,0 8 3531,0 2-3419,5 15-12,6-1-66,21 16 44,7-11-155,-11-16 1,1-3 199,15 0 16,-11-10 1,0-1 67,-2-2 162,20-8 286,-30-15-342,-4 1 151,-7-20-27,-9 6 55,-8-22-268,1 17 67,-11-18-140,9 37-51,-4-9-543,8 23-5063,-1-1 5640,4 7 0,0-1 0,1 2 0</inkml:trace>
  <inkml:trace contextRef="#ctx0" brushRef="#br0" timeOffset="100614">10604 8385 25275,'-18'1'-128,"2"10"116,10 29 1,1-6 11,-3 19-11,5-26-11,-6 21 10,6-34 52,-1 4 150,3-15 74,2-3-91,-1-8-100,1-7-6,0-14-11,2-13 12,4-11-29,1 7-20,0 11 1,0 0-31,5-5-6,2-7-73,1 19-38,11 11 21,7 4 1,14 9-29,0 16-3442,-1 11 3493,-12 1-809,1 28 741,-22-22-105,-4 4 0,-4 3 173,-9 1 78,-3 10 79,-4-25 3301,4-13-3088,3-7 1286,3-5-1393,-2-9 151,1-10-173,-1-12 39,7-6-112,1 5 62,21-12-124,0 19-5,7-5 5,3 12-33,5 11-34,2 3-83,8 12-253,-12 11-717,-6 14-1725,-8 10 1975,-13 13 0,-6-24 0,-7-2 0</inkml:trace>
  <inkml:trace contextRef="#ctx0" brushRef="#br0" timeOffset="101374">11494 8380 16398,'10'-59'2020,"0"0"0,0-5 1,-2 5-1492,-4 25 0,-1 3-45,0-7 1,-1 1 293,2-20-200,-2 20-338,-2 19-290,0 10-588,5 42 631,0-10 7,1 13 0,1 4-437,-1-6 1,1 1 436,0 13 0,0 2-3,-2 4 0,-1 1-6,-2-2 1,-1 0 8,-2-4 0,-1-2-20,-1-7 1,-1-3 25,-2 10 134,-3-12 168,6-25 208,-1-1-113,3-16-258,1-9-122,-2-16-23,1-16 17,-2-14-15,5 27 1,1-1 439,0 1 1,2 1-404,10-25-28,-5 24-39,2 11-44,-4 20 21,12 3-5,16 10-39,18 11 47,-22-4 1,2 3-294,0 2 1,-1 2 309,-3 1 0,-2 2-14,-4-2 1,-3 0-226,6 20 253,-14-13 101,-33 9-62,-14-14-45,3-9 1,-3-3-62,-2-4 0,-1-4-146,0-3 1,-1-3-326,4-3 1,1-4-2129,-22-14-241,21-3 2140,11-5 0,16 16 0,2 0 0</inkml:trace>
  <inkml:trace contextRef="#ctx0" brushRef="#br0" timeOffset="102231">12241 8395 21500,'6'36'720,"1"1"0,4 21-199,44-58-219,-17-8 124,15-4 84,-21-9-130,-7-5-100,-8-6 12,-8-2-45,-7 1-51,-13 1-152,1 13 1,-13 0-45,3 14-39,-8 1 5,-3 10 1,-2 10-51,1 12 11,6 11-11,8 9-34,8 6-33,15 3 13,6-22 1,3-1 70,2-6 0,2-2 39,21 21 0,1-18 45,-11-17 16,4-2 51,-7-10 113,-1-13-136,-9 0 40,2-18-34,-6-1 6,5-15 11,4-6-11,6-2-11,6 4-3432,4 8 3381,-1 12-21,1 10-13,-2 10-50,8 14 57,-14 6 4,10 20-16,-19 5 12,2 16 21,-14-15 1,-1 1-18,-2 1 1,-1 0 6,1 23-1,0-12-11,1-23-22,3-7 56,9 0 45,3-11-12,13-11-16,-6-5 50,14-19 11,-8-9 1375,-13 10 1,-2-3-1424,-1-4 1,-2-3 55,-2-11 1,-2 0-62,-4 15 0,-1-1 56,-1-10 0,-4 1 102,-7-3 103,-3-5-23,-4 15-51,0 11-106,5 13-117,3 6 442,2 5-656,2 2 118,0 7 67,3 28 34,7 15-17,-4-20 1,1 1-200,5 9 1,4 0 165,-2-7 0,2 1-62,4 7 0,2 1-288,4 4 0,-2-1-205,-7-9 0,-3 0 59,1-4 0,-6-1-8494,-23 23 9029,-8-19 0,0-8 0,5-12 0</inkml:trace>
  <inkml:trace contextRef="#ctx0" brushRef="#br0" timeOffset="104157">16041 8426 20380,'7'-52'1267,"1"-1"1,1 1 0,0 7-13,2 11-801,-2 9-376,-4 11-134,-5 14-50,-2 11 140,-11 38-26,4-15 0,-1 2-257,-1 4 1,0 4 201,-1 2 1,0 4-1,1-5-606,2-5 1,1-1 47,-3 11 0,0 5 0,3-1 605,5-4 0,2-1 0,1-4 0,-5 0 0,2-3 0,5 7 0,0-1 0</inkml:trace>
  <inkml:trace contextRef="#ctx0" brushRef="#br0" timeOffset="105231">17354 8935 26194,'17'-56'155,"-1"1"0,0 1 0,-2 3-108,-8 16 1,-1 2-416,4-24 424,-3 5 0,-1 1-11,0-6 1,-3 16 1,1-7 0,-2 6 26,0 6 0,-1 1 8,0-11 0,-2 3 167,-2-1-282,-1 23-116,-1 15 61,1 11 16,-17 31 56,6-5-291,-6 17 1,1 7 279,9-12 0,3 1-429,0-1 0,0 4 0,2-1 235,3 16 1,4 0-202,4-1 1,3 0-234,3-3 1,2-2-590,3-5 0,3-3-164,-1-5 1,1-5-312,8 15-2727,-4-13-3059,-16-28 8013,-13-12-507,-18-21 0,-4-6 1764,-2-2 1,-2-1 61,10 6 0,-1 0-121,-10-11 1,1 0-150,-5-10 399,19 16 1,2 0-768,3-5-874,0-5-84,20 6-348,20 10 39,0 7 1,4 1-343,12 1 0,4 3 365,9 0 0,4 1-496,-17 4 1,2 1-1,-2 0 541,9 0 0,2 0-2,-5 2 0,3 0 0,-4 0-404,0-1 0,-1 0 406,18-1 0,-2-1 13,-27 1 1,-3 1 25,26-7 179,-29 4 90,-6 1 378,-16 4-580,-18 7 62,-14 8-45,-2 3 8,-2 2 0,-1 3-114,-9 14-15,13-9 1,3 1-20,2 18-5,18-6 44,10-11 2978,17-4-2832,24-9-34,8-5 3,-20-7 0,0-2 311,22-9 89,-10-7-1614,-10-23 1245,-19 12-23,-6-13 102,-16 10-96,-6-1-56,-9-8-34,-8 5-39,-6 4-22,4 10-381,-14 1 0,23 13-1597,-11 1-543,21 10 2532,-2 7 0,6-5 0,1 0 0</inkml:trace>
  <inkml:trace contextRef="#ctx0" brushRef="#br0" timeOffset="106214">20199 8588 24620,'-27'6'1177,"6"-1"-1104,21-4-96,0-1 18,-2 2 21,-5 3-4,-7 1 27,-8 2 28,-4-1 151,-6-3-139,11-4 100,-2-7-33,12-7-40,-1-9-11,4-9-33,3-9-45,8-4-23,12-5-44,6 13 27,4 8-50,6 14 6,3 10 6,13 11 10,9 16-158,-26-3 0,-3 4 172,0 5 1,-4 5-1631,-5 2 1,-5 3 1640,-6 3 1,-7 1 19,-10 1 1,-8 0-284,-8 0 0,-8-1 246,-4-8 0,-5-1 1,2-3 30,-5 2 1,0-2 9,9-8 0,-1 0 1,1-5 51,-8-2 0,3-4 21,-16-1 27,21-7 0,4-4 256,3-10-258,15-7 2989,9-2-3118,15-1 799,13-2-783,21 0 9,-12 12 0,3 1-252,6 3 1,2 1 239,4 1 0,2 2-553,1 2 0,0 1 326,-1 3 1,-1 0-275,-1 1 0,0 1-1263,8 1 1,-1 1 1103,-16-2 0,-1-1-1020,14 0 0,0 0-2271,12-6 2492,-24-1 0,0-2 922,-3-2 0,-1-3 457,-3-1 1,-2-3 843,22-18 1508,-12-4 1378,-10-1 477,-9 3-561,-10 3-1899,-6 14-700,-13 2-64,1 13-776,-16 0 109,0 10-216,-6 6-44,-1 20 16,12 1 11,6 2-28,12 1 23,12-9 33,12 6 39,14-4-3,-5-17 1,2-3-36,14 2 49,-11-7 1,-1-3 229,4-8 135,2-6-45,-14-9 33,-12-16-257,-13 1-118,-6-2 1,-16 0-91,-10 7-122,-16-5-486,12 20 1,-4 3-4258,6 4 1,0 3 3526,-26 1 1,28 7 0,22-1 0</inkml:trace>
  <inkml:trace contextRef="#ctx0" brushRef="#br0" timeOffset="116982">23160 8968 13504,'29'-51'1863,"0"1"0,-3 4 1,-5 8 302,-8 16-1640,-8 8 87,-2 8-1083,-3 3 540,-7 15 26,-6 10-52,-4 6-36,-1 5 1,-1 1-9,0 4-23,1 12 1,3 0 22,7-11 17,6-2 0,5-1 767,14-10-678,14 2 68,11-14 44,6-12-22,4-14-22,1-11-20,-25 1 0,-1-1-48,7-10 124,1-16 106,-24 25 11,-1 0-235,-6 13-162,-4 6-152,-7 11 219,-5 5-45,-8 10-39,1 5 0,7 3-17,9-1 78,14-2 45,11-3-33,3-6 39,27-1 11,-15-11 16,15-1 24,-10-21-57,-16 1 56,6-22-5,-13 4 22,2-8 17,-6 2-17,-6 6-17,-5 6-11,-3 9-45,-1 7-117,0 7-191,0 3-627,-1 2 173,4 11-1070,7 6-2290,8 14 3235,9 8 0,-11-18 0,0-1 0</inkml:trace>
  <inkml:trace contextRef="#ctx0" brushRef="#br0" timeOffset="117198">24239 8964 19955,'1'-4'4189,"-1"0"-3690,0 4-539,0-19 52,-4 20-18,-1-13-229,-15 41-588,5 2-1278,-3 18-2122,13-5 4223,16 1 0,-5-21 0,7-6 0</inkml:trace>
  <inkml:trace contextRef="#ctx0" brushRef="#br0" timeOffset="117372">24366 8602 21523,'-25'-53'642,"-1"1"0,3 5 1,5 10-722,9 23-677,5 7-252,3 8-588,3 14-3955,6 15 5551,2 8 0,-1-10 0,-3-10 0</inkml:trace>
  <inkml:trace contextRef="#ctx0" brushRef="#br0" timeOffset="118105">24575 8474 20084,'1'-6'3511,"-1"2"-3662,0 4 179,6 41-22,-5-13-12,3 12 1,-1 7-7,-2 6 1,-1 0-1955,1-14 1,-1-1 1923,0 13 0,0-3-199,0 2 744,0-3-884,0 2-29,-1-16 304,-1-17 106,-5-15 45,-5-14 3210,-10-11-2902,-6-10 135,-1-5-7,5 0-150,9-1-163,8 5-135,15 0-50,13 0-16,21-2 10,-13 16 1,3 1-640,6-1 1,2 0 644,2 0 0,1 1 20,0-1 0,-1 1-349,-3 1 0,-2-1 377,-6 0 0,-2-1 43,14-21 43,-19 2 51,-14 2 73,-13 7 84,-7 7 1008,-2 9-885,-2 3 512,8 9-1033,-2-1 24,3 13 66,-3 12-17,-6 19 2,6-10 1,-1 2-357,-6 24 348,3-3 1,0 2-367,3-16 1,1 0 368,-4 17 1,0-1 13,4-16 0,1-3-22,-1 20 17,5-15 22,2-15 89,1-12 631,2-8-177,2-7 545,10-7-1032,15-11-56,18-9-278,-17 10 1,2 0 271,2 1 1,1 1-9,-2 1 0,-1 2 8,23-7-27,-10 9-12,-7 8-45,-4 11-134,-2 10-509,-4 15-1116,-6 11-3354,-8 12 4464,-8-4 1,-4-19-1,-1-13 1</inkml:trace>
  <inkml:trace contextRef="#ctx0" brushRef="#br0" timeOffset="120548">27007 8460 24312,'6'-45'-252,"-2"12"275,-10 90-4,-2-13 1,0 3-15,2-10 1,-2 3-14,-1 7 1,-3 6 0,2-5-1751,0-4 1,1-3 1732,-2 11 0,2-1-84,3-11 0,3-4 393,9 12-850,7 1 158,13-18 200,13-15 73,14-20 107,-22-4 0,2-3 34,4-5 0,0-4-98,2-2 0,0-4 173,8-9 1,-2-2 290,-14 12 0,-2-1-271,8-10 0,-3 1-37,-1-3 356,-2 0-6,-15 14-240,-13 13 65,-14 13-228,-13 11-1337,-11 13 1314,3 0 190,0 12-212,22 5 23,12 2 11,21 3 22,6-20 12,23-5 5,-1-12-6,-19-6 1,2-1 95,26-6 185,-1-14-169,-26 0 158,-1-14-57,-24 6-5,-8-18-191,-7 13-70,-28-21 54,11 29 11,-26-16-11,13 19 16,-1 0-100,13 9-119,13 4 24,13 4 3449,6 2-3327,17 3-156,32 5 86,-24-5 1,2 1 5,12 0 1,0 0 30,-3-2 0,-2-1 42,-9 0 0,0-1-14,5-2 0,1 0-1572,-2-2 0,-2-1 1611,22-3 42,-22 2 0,-4-1 104,-12 2-90,0 0 57,-16 3-35,-3 1-89,-1 0 3392,-2 2-3425,-14 7 21,7 0 40,-18 15-56,9 10 40,4 5-24,7 8-27,19-7 39,9-4 11,3-11 62,21-2 22,-11-16 68,14-4-46,-17-8 220,6-20-236,-20 9 201,5-33-240,-16 25 55,-15-37-77,-9 25-35,-7-7 57,-10 8-29,-3 9-94,4 5-107,1 6 56,21 15-566,1 14-588,8 5 308,1 6-3433,25 12-3221,10-9 7612,13 6 0,-16-17 0,-11-9 0</inkml:trace>
  <inkml:trace contextRef="#ctx0" brushRef="#br0" timeOffset="121023">28744 8886 25091,'4'0'-34,"4"20"40,9 37-509,0 0 522,-1-5 1,-1 1-20,1 7 0,-8-16 0,1 8 0,-3-6-487,-4-5 0,-1-2 490,-1 15 0,-3-2-14,-4 7 380,-3-23-173,2-20 28,1-13-151,3-10-39,-5-20-20,1-7 0,-1-5-6,0-4 0,0-4-289,2 6 0,-1-4 0,1 2 298,-2-18 0,0 1-3,0-2 0,-1 3-6,3 13 1,0 0 24,-3-12 1,0 1 149,6 22 0,1 0-208,0-13 0,4 1-6,6 15 1,4 3-15,10-12-28,7 20 0,4 5-39,21 3 86,-21 5 1,1 4-3,10 11 0,-3 6-56,10 17 31,-15-5 0,-4 4-12,-13-1 1,-6 1-107,-3 30 115,-31-4 53,0-30 0,-5-2-228,-9-1 0,-4-4 169,-3-1 1,-2-4-113,-1-2 1,2-2 554,11-3 0,1-2-1720,-4-2 0,4-4 1339,4-10 0,-1 6 0,23-4 0</inkml:trace>
  <inkml:trace contextRef="#ctx0" brushRef="#br0" timeOffset="121540">29520 8480 24458,'-27'-10'-34,"2"13"51,14 30-11,1 12 10,3 8-10,11 4-28,4-12 16,7-14 0,3 0-22,16 9-14,-10-12 0,1-1-103,15 10-23,-12-10 45,-14-9 11,-22-7-135,-16-5-240,-19-6-319,-6-10-550,3-9-548,10-14 72,17-10 869,12-11 918,14-6 353,0 29 0,1 0-2367,11-26 2983,-3 16 1876,-3 4-1461,-7 21-448,-1-1-314,-4 13-488,-1 2 6,-4 14 3387,-4 8-3448,-5 19-1,-3 10-61,-3 10-210,7-27 0,0 0-955,-1 2 0,0-1-3723,-2 1 1,1-3 3297,-7 14 0,8-16 1,9-22-1</inkml:trace>
  <inkml:trace contextRef="#ctx0" brushRef="#br0" timeOffset="122041">30212 8874 22947,'-10'6'1221,"3"0"-851,7-6-594,0 0 0,0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2T08:45:13.0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5822 11734 8875,'-8'0'4179,"2"0"-3664,-23-1 1,-6-1 212,12 2-434,-14-2 0,2 2 221,21 1 12,2 1 16,4 1-123,3-1-179,3 0 145,2-1 241,7-1 46,7 1-292,18-1-151,14 1-85,17-1-441,-25 0 0,0 0 318,-7 0 1,3 0 19,25-1 0,4 1-20,-12-2 1,2 0-562,-1 0 0,5-1 0,0 0 539,-3 0 0,0-1 0,0-1-11,6 1 0,0-1 0,1 0-16,-14 2 0,1-1 1,0 0-1,0 1-1,14-1 0,1 0 0,-1 1 22,-5 0 1,-1 1-1,-2 0 4,-7 1 0,-2 0 1,-2 1-180,9 0 0,-3 2 186,-12-1 1,-3 1-100,18 3-136,-11 0-1104,-5-1-3938,0-1 5272,-5-2 0,-11 0 0,-9-1 0</inkml:trace>
  <inkml:trace contextRef="#ctx0" brushRef="#br0" timeOffset="2658">27600 3863 16152,'-6'-46'1155,"-1"0"1,2 5 0,1 9-652,5 20-280,0 6-291,0 4-281,-1 2 432,2 13 0,2 3-33,1 18-1,0 7-5,-1 9-11,-3 9-20,0-27 0,-1 0-17,-1 1 0,0 1-6,0 0 1,0 0-122,-1 1 0,-1 0 124,-1 0 1,0 1 10,0 0 1,-1 1-1,-1 0 1,-1 0 0,-1 2-1,0 0-1652,0 1 0,-1 1 1647,1 3 0,-1 1 0,1 2 0,0 2-436,1 5 1,1 2 432,0 5 1,1 1-640,2-17 0,0 1 0,1-1 644,0 9 1,0 3 14,1 0 0,1 4 0,-1-3-225,1-13 1,0-4 0,0 4 214,1 1 0,-1 4 0,0 0 0,-1-2 8,1 8 0,0-2 0,-1 0 5,1 2 1,-2 0 0,1 1 246,-1-1 1,0 0 0,-1 1-252,0 0 1,-1 1 0,0-1 3,0 2 1,-2-1 0,1 0-5,-1 2 1,-1 1 0,1 0-2,0-14 1,0 0-1,0 0 1,0 1-140,-1 1 0,0-1 0,1 2 0,-2-1 134,1 2 0,-1 1 0,0-1 0,0-1-7,0 3 1,0-1 0,-2 3-2,3-7 0,-2 3 0,0 2 1,0-2-1,1-2 3,-3 12 1,1-3 0,-1 3 0,2-9 1,-1 2 0,0 3 0,0-3-1,0-3 192,-1 7 0,1-5 1,-1 4-162,-1 3 1,-1 4 0,0 1 0,1-5-10,-1-3 0,2-2 0,-1 3-12,0 0 1,-1 4 0,0 1 0,2-4 3,-2 4 1,2-2 0,0-1-6,1-1 0,0-1 0,1 0 124,2-3 1,0-1-1,1 0-137,1-3 0,0 0 0,1-1-38,1-2 1,0-1 0,1 0-167,0-2 0,0-1 1,1-1-925,-1 19 0,1-2 1126,0 0 0,1-6 0,-1 6 0,1-13 0</inkml:trace>
  <inkml:trace contextRef="#ctx0" brushRef="#br0" timeOffset="3580">31698 3891 15631,'6'10'672,"2"13"-392,-4 1 56,1 18 78,-4 6 62,-3 12-618,0-25 0,0 2 326,-1 5 1,-1 1-53,1 5 0,-1 1-26,2 2 1,0 2-301,0 2 1,1 0 277,1 2 0,0 0-6,0 1 1,1 1-12,-1 2 0,1 1-503,0-19 1,0 0 0,0 0 507,0 2 1,-1 0 0,1 0-10,-1 2 1,1-1 0,-1 2-7,1 0 1,-1 1 0,0 1-17,-1 0 0,0 1 0,-1 1 0,1 2 0,-1 0 1,0 1-7,-2 2 1,0 0-1,0 1-15,-1 1 1,0 0 0,0 1-616,-1 0 0,0 1 1,0 0 609,0 0 0,-1 1 0,0 0-1,2-14 0,0-1 0,0 1 0,0-1 2,0 2 1,0 0 0,0 0 0,0-3-4,-1 5 0,1-2 0,-1 3 31,0 3 1,-1 3 0,-1 1 0,1-4-28,0 1 0,-1-4 0,0 4-15,0 2 1,-1 3 0,0 1 0,0-2 2,1-9 1,0-2-1,0 0 1,0 0 6,-1 1 1,0-1 0,0 0 0,0 0 5,0 0 0,0 0 0,-1 0 0,1 0-187,-1-1 0,-1 0 1,1 0-1,0 0 181,-1 0 1,1-1 0,0 0 0,0 1 2,-3 13 0,-1 0 0,2-1-2,-1-1 0,1-1 0,1-1 9,-1 0 1,1-1-1,1-2-13,2-12 1,1-2-1,-1 3-426,-2 12 0,-1 4 1,1 2 432,1-10 1,1 2 0,0 1 0,0-3-21,-1 9 0,0-1 1,0 1 24,1-9 0,0 3 0,1-2 0,0-6-214,1 2 0,0-4-339,-1-3 0,-1-1 532,-2 0 0,0-4 0,-1 3 0,-1-8 0</inkml:trace>
  <inkml:trace contextRef="#ctx0" brushRef="#br0" timeOffset="8032">26906 10407 15479,'-2'-10'1843,"-1"2"-1619,3 8 538,0 0-639,3 0 50,1 1 164,15-3-242,-2 0 79,23-4-23,-1 0-44,16-3-43,-17 4 0,1-1-22,-2 2 0,0 0-324,0 0 0,1 0 312,4 1 1,0 0 0,-3 0 0,2 0-14,12 0 0,4-1-391,0 1 1,3 0 365,-12 0 1,2 1 0,-3-1 4,2 1 0,-1 0 6,-5 1 1,2-1 0,-3 0-10,-2 1 1,-1 0 2,8-1 0,3 1-14,6 0 1,0 0-822,-8 0 1,-2 0 817,-2 0 1,1-1-29,-2 1 0,-2-1-107,-5 0 1,0 1 109,9-2 1,1 1 10,-2 0 0,0 0 26,5 0 0,-1 1-12,-10 0 0,-1 1 9,-4-1 0,-1 1-11,19 0 452,-14 0-453,11 0-5,10 0 348,-9 0-320,-2 0 1747,-7-1-1697,-9 1 270,6-2-320,7 1 0,-7-2 0,-3 1-11,-3 0-22,-4 1 394,15 0-373,-3-1 7,8 1 10,-14 0 7,7 0-18,2 0 17,2 0 0,6-1-5,-8-1 16,1 0-16,-9 0 16,8-2-16,-6 1-12,10-2-16,14-1 11,-8 2 0,0 0-1,-5 2 1,-11 2 0,6-1 22,5 1 0,-11 1-11,-2 0 6,-4 0-12,10 1 6,-11-1 0,9 2 0,-9-1 0,-11 1 0,14 0 17,-9 0 6,-2 0-7,-1 0 12,-7 0-5,-2 0-1,6 0-11,0-2 17,6 1-28,5-1-5,-4 0 10,0 0 7,-10 0-52,2-1-55,-6 1-690,1-2-5118,-5 0 5903,-2-1 0,-3 1 0,0 1 0</inkml:trace>
  <inkml:trace contextRef="#ctx0" brushRef="#br0" timeOffset="9522">27224 9860 21651,'-5'-54'1017,"0"0"1,0 9 0,3 8-721,4 14-319,0 16-79,-2 4-45,3 7 163,7 20-56,2 11-96,6 25-86,-11-27 0,-2 0-182,2 21-171,-5-21 0,-1 1-989,-3 15-852,0 8-7416,0-7 9753,1-21 0,1-8 0,0-16 0</inkml:trace>
  <inkml:trace contextRef="#ctx0" brushRef="#br0" timeOffset="9806">27253 9783 13480,'5'-42'1747,"-1"-1"1,0 0-1,2-16 1,1 4-1356,-1 18 0,1 4 67,6-23-336,-1 18 12,15 6-107,-1 22-23,18 3-27,0 21-1,-8 3-55,9 19-269,-10 14-40,-10 4 247,-12 1 12,-34-7 144,-4-26 1,-4-3 5,-1 0 1,-1 0-183,-9-1 1,-1-3 131,9-6 0,2-2-40,-15 2-951,2-8-3714,27-6-3764,-1 0 7855,16-3 0,1 5 0,0 1 0</inkml:trace>
  <inkml:trace contextRef="#ctx0" brushRef="#br0" timeOffset="10339">27775 9437 22890,'39'6'-17,"0"1"0,-3 1 0,-4 5-50,2 24-11,-10 5 11,-11 0 39,-11-10-68,-23 10 68,-5-17 73,-14 9 90,8-18 105,7-6 57,9-9-11,9-8-57,6-6-105,8-8-57,10-6-50,11-2-12,12-5 12,7 0-23,2 1 1,-2 3 16,-7 4 11,-7 4 29,-8 4 27,-10 6 73,-5 3 79,-6 5 78,-3 3 454,0 0-739,2 8 5,2 3 5,4 10-38,2 6-85,-2 5-196,-2 4-616,-3 1-1248,-5-1 21,-1-10 2129,-4 3 0,4-19 0,-2 3 0</inkml:trace>
  <inkml:trace contextRef="#ctx0" brushRef="#br0" timeOffset="10539">28305 9303 22643,'12'-40'-4638,"-2"21"-425,-5 48 5063,0 8 0,-4-21 0,1-1 0</inkml:trace>
  <inkml:trace contextRef="#ctx0" brushRef="#br0" timeOffset="10932">28495 9465 17148,'3'-5'4923,"0"2"-2452,-3 3-2438,33-23-10,-21 31-23,25-7 17,-31 39-12,-4 7-5,-1-12 17,-3 9 0,0-23 5,-2 5 62,2-17 213,2-5 5,2-7-172,5-8-74,1-2 140,16-29-23,-1 5-69,-6 9 0,2 0 97,12-17-61,2 7-78,3 8-62,-11 14-39,8 6-12,-11 11 23,7 9-134,-2 11-264,-4 14-594,-7 11-1881,-8 7 2901,-11 4 0,1-25 0,-4-4 0</inkml:trace>
  <inkml:trace contextRef="#ctx0" brushRef="#br0" timeOffset="11632">29214 9348 17518,'0'-5'5719,"0"2"-3669,0 3-2062,20-39 46,-14 39 5,17-19-22,-20 55 0,0 12-12,-9 9-5,-5 3-16,-8-1-12,-4-9 33,0-12-22,3-12 73,8-11 124,5-9-40,5-7-67,1-10 50,3-27-72,1 6 24,2-9 1,2-3 25,7-16-3,-3 17 0,1 1 14,4-7 168,5-3-208,-12 31 29,4-7-39,-9 22-68,0 1-5,2 9 11,14 20-39,-5-2 28,17 33 11,-10-6 0,-8-17 0,-1 0-12,8 17-8,-4-13 1,-1-3-3,-1-6 16,10 19 29,-16-36 27,-3-1-11,-1-9 6,2-17-17,1-12-22,2-8 10,2-25-367,-2 1 381,-4 22 1,1-2 17,1-2 0,-1 3 2,2-12 45,-2 4-44,-6 32-57,-3 3-106,1 7-470,-2 3-645,2 4-897,0 9 2124,1 11 0,0-7 0,0 5 0</inkml:trace>
  <inkml:trace contextRef="#ctx0" brushRef="#br0" timeOffset="11933">29914 9198 23803,'8'-51'737,"0"1"1,-1 7-1,-2 9-479,-7 19-202,1 11-23,-5 7 18,-5 13 33,-18 32-82,14-18 1,0 3-350,-4 12 0,1 2 347,4-3 0,3 1-22,2 2 0,1-2 13,3-11 1,1 0-43,3 3 1,4-2-605,18 22-656,8-5-1014,-7-28 0,2-4 2325,16-1 0,-14-10 0,-11-6 0</inkml:trace>
  <inkml:trace contextRef="#ctx0" brushRef="#br0" timeOffset="13200">30147 9303 11530,'0'-5'9315,"1"2"-8682,4-28 0,1-7 801,1 6-1244,0-7 1,-1 3 139,-1 18 118,-4 13-319,0 2-90,0 17-16,-2-1-57,-3 43-184,-4-6-370,2-11 0,0 1-2523,0-4 0,-1-1 3111,-4 25 0,5-24 0,2-17 0</inkml:trace>
  <inkml:trace contextRef="#ctx0" brushRef="#br0" timeOffset="13405">30432 9498 19899,'2'-3'4049,"-1"1"-3707,-1 2-331,-1-2-157,-8 15-593,-4 5-2795,-10 17 3534,2-4 0,7-12 0,7-9 0</inkml:trace>
  <inkml:trace contextRef="#ctx0" brushRef="#br0" timeOffset="14049">30698 9198 16096,'1'-4'4206,"-1"1"-1921,0 3-2145,16-25-33,-12 18 83,9-18-123,-14 25 163,-9 3-180,3-1 57,-11 4 83,3-4 12,-3 0-12,5-2 107,6-1-84,4 1-62,1-1-129,2 8-16,0-1 22,0 15-11,-3 3-12,-3 11 18,-6 12-6,0-9-6,2-2 0,2-11-11,3-12 45,1 1-6,2-7 123,2-4 349,0-2-366,2-9-94,1-2 100,10-15-78,4 3 5,9-3 6,1 9-62,-5 6-5,0 5-6,-3 11-44,1 7-1,2 12 17,-9-1-27,-3 9-29,-11-4-336,-16 17-224,-9-8-605,-14 1 219,8-18-2897,-5-6 3916,9-10 0,8-2 0,5-3 0</inkml:trace>
  <inkml:trace contextRef="#ctx0" brushRef="#br0" timeOffset="14255">30693 9191 24351,'19'-47'-156,"4"8"-180,-6 32-1804,11 1-1299,-10 3 2376,9 0 0,-17 3 0,-1-1 0</inkml:trace>
  <inkml:trace contextRef="#ctx0" brushRef="#br0" timeOffset="14506">30945 8942 21814,'0'-3'3058,"0"0"-1797,0 3-1200,36-5-33,-21 16 25,12 13 1,-2 9-24,-15 3 1,-7 6-234,2-2 0,-1 4 1,-4-1 157,-7 19 0,-7-1-838,2-18 0,-2-1 0,-1-2 572,-6 10 0,-2-3-851,1-9 1,-2-1 0,2-3 751,-2 0 1,1-3 0,2-2 0,1-3-1,-2 2 1</inkml:trace>
  <inkml:trace contextRef="#ctx0" brushRef="#br0" timeOffset="24084">5899 11807 10830,'-34'-13'692,"1"0"0,-24-10-177,43 21-375,0-1-84,2 1 224,4 1-151,4 0 291,1 0 1569,2 1-1900,6-2-100,0 0 22,9 0 12,3 1-1,9 0-3408,9 1 3386,-3 0 11,14 0 28,-2 0 50,4 0 1,3 0-54,-20 0 1,2 0-121,24-1 0,2-1 168,-20 1 0,-1-1-634,15-1 0,0 0 592,-10 1 0,0 0 50,13-1 1,2 0 452,-16 1 0,2 1 0,0 0-508,4 0 0,0-1 1,0 1-27,-1 0 0,-1 1 0,2-1 13,12 0 1,4 1-1,-7-1-10,-9 1 0,2 0 12,3-1 1,8 1 0,2-1-1,-6 0 20,-6 0 1,-4 0 0,4 0 27,-1 0 0,5 0 0,2 0 0,-2 0 0,-5 0-22,5-1 0,-4 1 1,1-1 6,7 1 1,3 0 0,-1-1 112,3 0 0,0 1 0,-4-1-744,0 0 1,3 1 642,-9-1 1,7 0-1,2 1 1,-3-1-8,-7 0 0,0 1 1,-1-1-1,0 1-28,3-1 1,1 0-1,0 1 1,1-1-13,-5 1 1,1-1 0,0 1-1,0 0 1,-2-1-382,6 1 0,-3 0 1,0-1-1,-2 1 381,5 0 0,-3 0 1,5 0 26,-11 1 1,4-1-1,1 1 1,0-1-1,-4 1 18,14 0 0,-4-1 0,5 1-27,-13 0 1,4 0 0,1 0-1,0-1 1,-3 2-155,5-1 1,-2 0 0,-1 1-1,1-1 158,0 1 0,1-1 1,0 1-1,-3 0-60,4 0 1,-2 1 0,3 0 54,-9-1 1,3 1-1,2-1 1,-1 1 0,-3 0-9,12 0 1,-3 1-1,4-1-54,-11 0 0,4 0 0,2 0 0,-3 1 1,-3-1 36,8 0 1,-5 1 0,4-1-1,-8 1 1,4-1 0,2 1 0,-3-1 0,-6 0-10,-1 0 1,-4 0-1,5 0 1,9 1 0,8 0 0,4 0 0,-4 0 0,-9-1-1,-9 0 0,-6 0 1,5 0-4,9 0 1,7 1-1,4-1 1,-3 0-1,-10 0-8,-8 0 1,-7-1-1,6 1 18,6-1 1,7 1 0,3 0-1,-1-1 1,-4 1 24,-2-2 0,-4 1 1,-1-1-1,1 1-22,1 0 0,0 0 0,0 0 0,0-1 20,3 1 1,1-1 0,-1 0 0,-3 0 16,-3-1 0,-3 0 0,0 0-30,0 1 1,0-1-1,3 0-109,3-1 0,3 0 0,-1 0 1,-5 0 103,5 0 1,0-1 64,1 0 0,8 0 0,1-1 1,-7 1-74,-10 0 0,-3 0 0,2 0 3,1-1 0,3 1 0,1-1 0,-3 0-1,5 0 0,-3 0 1,-1 0-6,8 0 0,0-1 523,6-1 1,1 0-499,-7 0 1,-1 0-20,-10 2 0,0-1 42,15-3 0,-3 1 1581,-8 0-1581,5-1 2588,-27 3-2353,-19 3 1463,-1 1-1670,-6 0 596,-1 1-770,-7 0 372,-16-2-316,-12 2 12,-20-2-12,-8 5 31,26-1 1,0 0-98,5 1 0,0 0 92,-24 4 0,-2 1-735,12-1 0,-2 0 731,3-1 1,-4 2 0,0-1-2,5 0 0,0 0 0,-1 0-4,-2 0 0,-2 0 0,3 0-5,-11 1 0,-2 1 5,13-3 0,-5 1 0,1-1 0,5 0 17,-7 0 0,-2 1-6,8-2 1,-7 1-1,-4 0 1,1 0-1,5 0 4,-9 0 0,5 0 1,-5 0-571,9 0 0,-3-1 1,-2 1-1,1-1 1,4 1 561,-10 0 1,3 0 0,-4 0-8,8 0 0,-5-1 0,-2 1 1,1 0-1,4 0-7,1-1 0,3 1 0,0-1 1,-4 0 3,5 0 0,-2 0 1,-3 0-1,1 0 1,1 0-1,4-1-305,-4 1 1,4 0-1,0-1 1,-3 1 281,-8 0 1,-5 0-1,-1 0 1,2 0-1,7 0 20,1-1 1,6-1 0,-7 1-18,11 0 1,-7-1 0,-3 1 0,-2 0 0,1 0 0,2-1 0,6 0-296,-11 1 0,5-1 1,1 0-1,-4 0 317,5 0 0,-2 0 1,-3 0-1,0 0 0,1 0 1,3 0 6,-3-1 1,2 1 0,0 0 0,1-1 0,0 0 6,-2 0 1,0 0 0,0 0 0,1 0-1,2 0 5,-2 0 1,4-1-1,-1 1 1,-4 0 0,6-1 1,-3 0 0,-3 1 0,1-1 0,1 0 0,4 0-181,-8 0 1,4 0-1,0 1 1,-4-1 177,7 0 1,-3 0 0,-2 0 0,-1 0 0,2 0 0,2 0 1,0 0 0,1 0 1,1 0-1,0 0 1,0-1 26,1 1 0,-1 0 1,1-1-1,0 1 1,0 0-33,-12-1 0,1 1 0,0 0 0,0-1-16,2 1 0,-1-1 0,1 1 0,0-1 17,1 1 1,0-1 0,1 0 0,0 0 5,0 0 0,1 0 0,0 1 0,1-1-3,0 0 1,0-1-1,0 1 1,1 0 0,0 0 1,0-1 0,1 0 0,-1 1 4,2-1 0,-1 0 0,0 0 0,1 1 54,1-2 0,-1 1 1,1 0-1,0-1-57,0 1 0,1 0 0,0 0 1,3 0 0,-4 0 1,3-1 0,-3 1-6,1-1 0,-5 1 0,2-1 0,3 0-4,3-1 0,4 1 0,-3-2 4,0 2 0,-3-1 0,-1-1 0,4 1 9,-3-1 1,4-1-1,2 0 2,-8-1 1,0 0 16,8-1 0,-2-1 0,3 1 461,0-2 0,1 0-475,-7-1 0,-1-2 30,2-2 1,4-1 28,-14-7-42,18 6 0,2 0 1646,-15-11-1587,11 1-12,7 0-5,10 2 1669,6 1-1714,7 2 1879,4 2-1912,4 5 1196,-1-4-1314,2 8-460,-2-2-3668,1 7 4251,-2 2 0,2 2 0,1 1 0</inkml:trace>
  <inkml:trace contextRef="#ctx0" brushRef="#br0" timeOffset="37564">3518 1452 13502,'0'-9'2151,"0"2"-2112,0 7 130,0 0-166,-58-6-104,24 14 181,-4-6 0,-1 3 71,-2 20 556,3 1 123,6-4-128,5-6 1,-1 0 669,-14 7-525,11-7 1,-1 0 1235,-20 9-268,0-4-196,13-6-580,-8 0-4162,28-9 3779,-13 4-44,24-7-149,-3 5 227,8 0-804,-3 6-168,0 5-59,-1 5-193,0 6-129,0 5-80,3-6-164,-2 27-636,3-24 1213,0 5 0,1 1-151,1 11 250,0-12 1,1 1-285,0 13 364,0-7 1,0 0-175,0 5 295,0 9 0,-1 3 12,-1-22 0,0-1 90,-1 20 0,0 2 41,-1-7 0,-1-2 29,1 2 0,0 1-81,2-10 1,0 1 0,0-3 3,0 3 0,1-1-19,0 18 0,0-1-31,2-19 0,0-2-21,0 14 0,0 1-4,1 1 1,-1 1 25,-1 1 0,-2 1 16,0 1 1,-2 1 60,-2 0 1,-2 1 57,0 2 0,-1-2 17,1-13 0,-1 1-7,1 1 0,-2 3 1,2-5 53,1-9 1,0 0-47,-2 17 0,-1 8 1,2-5-26,3-8 0,0-2-106,1-1 1,-1 2-1,2-2-67,0 9 1,2-2-68,0 0 0,1 0-28,0 1 0,0-1 3,0-1 1,0 1 25,-1 0 0,-1 0 46,-1 0 0,0-1 35,0-12 0,-1 0 121,-4 21 0,1-2 11,3-29 0,0 0 12,-2 13 1,0 6-1,1-4 78,1-5 0,0-1-152,-2 21 1,1-1-40,2-24 0,0 0-25,0 17 1,0-3-113,-1 1 45,1 2 0,-1 2 68,1-17 1,1 0-76,-2 7 1,1 0-17,0-9 0,0-2-35,0-1 0,-1-2-144,0 7 201,0 1 0,0 2-164,-1 18 10,1-18 0,0 2 4,2-9 0,0-1-27,1-2 0,0 0 589,-1 29-526,2-5-226,3-3-172,2-4-51,1-14 144,8 17-14,-4-26 230,2 4 0,3 0-351,9 8 284,-5-12 0,1 1-230,22 17 115,5-5 76,-8-9-147,-6-11 0,3-2-320,-6-7 1,0-1-1380,17 5 0,2-3 2281,-10-4 0,-3-3 0,14 1 1,-22-4-1</inkml:trace>
  <inkml:trace contextRef="#ctx0" brushRef="#br0" timeOffset="76228">5063 2595 6479,'4'-7'1500,"0"2"-334,-4 5 1113,0 0-1949,-21 9-61,1 1-39,-25 10-50,1 3-12,-10 5-90,24-13 0,0 0-310,-2 0 1,1 0 287,1-2 0,1 1 79,-23 7 179,13-6-180,14-5-44,12-7-34,8-2-6,4-1-302,1 0 544,0 2-228,0 4 68,0 3 10,0 16-111,0-7 50,-1 32-50,-1-11 132,0 11 42,-1 9-298,2-3 253,1-20 1,0 3 89,1 10 1,0 1-51,0-6 1,1 1 3,1 8 0,1-1-70,-2-18 1,1 0 77,1 7 1,0-1-18,-1-6 0,-1 0-371,2 10 1,-2 2 421,-2 3 0,-2 1-28,-3 4 0,-2 1-45,-3 5 1,-2 0-66,-1 2 0,0 0-572,0-2 0,2-2 542,2-5 1,2-2 18,2 1 0,3-3-1371,2-11 0,2-3 1243,1 27 205,5-11-69,-4-10-25,0 15-120,-2-12-642,-2-11 0,1 2 794,0 15-59,1-14 0,2 1 582,7 21-621,2-25 0,1-1-14,8 10 0,3-12 0,5-3-61,13-2 2063,10 2-2047,-21-19 0,1-3-235,30-2-488,-10-6 1,1-2-25,-16 1 0,1-1 702,22-8 0,-5-1 0,-22 4 0,15-5 0</inkml:trace>
  <inkml:trace contextRef="#ctx0" brushRef="#br0" timeOffset="80107">14080 2835 13502,'-8'-56'1921,"1"-1"0,0 7 1,2 6-1037,3 1-398,3 18-235,-1 6-263,2 14-85,0 3 124,1 10 51,5 10-18,4 33-49,-3 9-853,-5-19 1,-2 0 857,-4 18-501,0-25 0,-1-1 507,-4 13-1,-2 4 0,2-10-2359,2-17 2617,3-9 1741,2-12-1948,-2-34 783,-1 2-828,0-1 0,0-2-6,-1-10 34,-2-20-6,1 9 17,2 18 1,1 2 44,-2-13-56,3 12-174,0 25 3353,0 10-3257,1 12 44,2 12 12,2 18-23,0 14-5,-1-8 2,-2-12 1,-1-1-4,0-1 1,-2 22 83,-3-31 163,2-5 6,-1-8 520,3-14-666,0-3 28,-3-24-3492,1-3 3380,0-9 11,1-11 0,2-5-22,1 10 16,3-8-38,-1 33-141,1 6 68,-2 8 2787,2 27-5897,1 13 3188,1 13 0,-2-14 0,-2-12 0</inkml:trace>
  <inkml:trace contextRef="#ctx0" brushRef="#br0" timeOffset="81080">18767 2392 18711,'-33'-12'571,"1"1"1,-29-5-359,20 23-45,-6 1-23,-2 2-61,9-3 185,-11 3-84,21-6-40,-7 3-83,21-4-62,7-1-6,6-1 12,3 0 11,0 2 11,0 3 0,0 1 39,0 13-22,-1-1 11,0 13-6,-1-2-16,-1 1-23,0-7 51,-2 8-18,1-11-27,0 2 90,0-5-1,2-10 225,0 1-51,2-7 1120,0-2-1243,4-8-90,4-2-28,7-8-39,8 1 17,7 1-17,5 3 0,3 5 6,3 3-6,1 7 5,4 5-33,-1 7-16,-2 4-12,-5 4-62,-10 3-22,-12 2-50,-9-1-130,-16-1-380,-12-1-1020,-16-2-2951,-10-4 4671,1-5 0,17-6 0,11-4 0</inkml:trace>
  <inkml:trace contextRef="#ctx0" brushRef="#br0" timeOffset="81323">18691 2347 18151,'47'-21'646,"1"1"0,-4 2 0,-4 3-259,0 7-119,-3 2-122,-1 2-169,-4 2-89,-8 1-3394,6 6 3506,-15-1 0,2 2 0,-13-4 0</inkml:trace>
  <inkml:trace contextRef="#ctx0" brushRef="#br0" timeOffset="83899">7543 2235 16756,'-4'-36'210,"-1"-1"0,0-14-47,10 67-85,1 4 51,3 16 11,-3 16-123,-1-8 5,-4-6 1,0 0 38,-2 3-27,-1 6 55,0-16 191,-1-13 34,1-5 644,1-6-202,0-16-672,-2-7-50,-1-6 61,-1-15 34,0 1 106,-1-25-117,3 21 240,1-21-235,2 40 140,0-11-83,0 22-332,0 3 29,0 8 112,1 8 11,0 2 22,4 23-10,0-12-63,5 36-33,-4-31-375,0 5 0,0-1-599,0-4 210,5 24 0,-7-37 0,1 4 0</inkml:trace>
  <inkml:trace contextRef="#ctx0" brushRef="#br0" timeOffset="84315">8006 2220 9094,'-3'0'5719,"0"0"-3462,3 0-1798,49-11-163,-23 5-595,14-3 1,3-1-3673,13 1 2937,6 0 0,-23 3 1,-18 4-1</inkml:trace>
  <inkml:trace contextRef="#ctx0" brushRef="#br0" timeOffset="84515">8170 2406 18705,'-13'-2'-3517,"38"-10"-375,20-4 3959,-6 4 1,-3 0 0,-11 4 0,0 0 0</inkml:trace>
  <inkml:trace contextRef="#ctx0" brushRef="#br0" timeOffset="84782">8885 2125 16822,'-5'0'3915,"1"0"-3394,4 0-521,-24 3-2,38-2-709,-7 0-1078,47-5-1269,7-1 1188,-13 2 1220,7 2 1,-36 1 0,6 0-1</inkml:trace>
  <inkml:trace contextRef="#ctx0" brushRef="#br0" timeOffset="84966">8934 2345 23267,'15'17'-1159,"13"-8"71,4-16 0,4-5-3828,0 2 1,-1 1 3020,17-5 0,-18 5 0,-24 6 1</inkml:trace>
  <inkml:trace contextRef="#ctx0" brushRef="#br0" timeOffset="87173">10252 2147 8175,'-4'-6'5568,"2"2"-3479,2 4 2023,0 0-3057,-3-30-559,-1 22-409,-1-22 12,-11 37-3,-3 7 21,-18 15-5,-3 13-344,18-16 1,1 1 167,0 2 1,3 1 20,2-1 1,3 1-5,-3 15 27,16-12 1,5-3 8,5-4 27,22 21 7,2-35 33,16-1 0,1-11 39,-3-8 141,-9-5 663,-14-4-428,-11 0-90,-9-1-135,-14 0-95,-9 3-100,-15 4-40,2 3-134,-33 9-869,15 8-1394,-12 4 2386,12 7 0,31-12 0,1 1 0</inkml:trace>
  <inkml:trace contextRef="#ctx0" brushRef="#br0" timeOffset="104456">4164 3581 19104,'15'-32'806,"-17"23"-745,-15 29 1,-9 15-31,-2-1 0,-2 2-2870,-10 12 1,1 0 2821,11-15 0,1 1-50,-8 11 0,2-1 82,0 6-278,2-2-1048,-1 2-2643,15-27 3954,-6 5 0,15-21 0,2-3 0</inkml:trace>
  <inkml:trace contextRef="#ctx0" brushRef="#br0" timeOffset="104689">3628 3895 8534,'-3'-8'7679,"1"2"-5814,2 6 297,0 0-2139,2-55 38,6 44 46,10-36-34,15 65-40,15 9-33,-20-9 0,2 1-409,3 2 1,0 0 77,3 3 1,0 0-933,2 0 0,1 0 627,4 2 1,-2-2-1,6 3 1,-6-5 0</inkml:trace>
  <inkml:trace contextRef="#ctx0" brushRef="#br0" timeOffset="108513">5059 6510 6854,'-6'-2'2111,"1"0"426,5 2-2968,-3-2 179,3 1 34,0-1 475,7 2 46,9 0-74,11-1 23,24-1-128,-12 0 44,-6 1 0,1-1 202,23-3-428,-19 1 1,3 0 202,15-3 1,1-2-614,-6 2 0,0 0 496,10-3 0,-2 1-23,-20 3 1,-2 1 11,8-2 0,-1 2-289,-8 0 1,-1 1 285,9 0 0,2-1-9,9 1 1,1 0-12,2 1 1,1 1 2,2-1 0,-2 1-1354,-10 1 1,-3 0 1353,-10-1 0,-1 1 11,2-1 1,1 0-193,14 0 0,4-1 198,2 0 0,0 0-6,-2 1 1,1-1 6,-10 1 0,0 0 0,-4 1-12,-7 0 0,-1 0-2,6 0 1,5 0 0,-3 0-16,5 1 0,-3 1 8,-7-1 1,0 2-4,16 0 1,-4 1 614,-9 1-595,-4 0 0,1-1 11,12 1-11,-8-2 1,2-1-27,-3 0 0,0 0 18,9 0 0,-1-1-3,-15 0 0,0 0-6,7 0 0,0 0-8,3 0 0,-1 0 11,-8 0 1,1 0-4,19 1 1,-1 0 10,6 2 0,-26-1 1,0 1 17,24 1 2659,-12 0-2660,14-2 6,2-1-11,-20-2 0,-2-1-6,18 0-6,-17 0 1,1-1-17,15 0 8,-12 1 0,2 1 6,-8 0 0,1 0-10,6 0 1,-1 1 11,12 0 0,-24 0 1,-1 0 6,19 0-1,-11 0 0,2 0-3,-7 0 1,0 0-173,7 0 0,-1 0 181,12 0 137,10-1-138,-30 1 1,0 0-17,21 0 0,-9 0 0,2 0 8,-9 1 1,-2-1 4,0 1 0,1-1-13,-2 1 0,-2 0 5,22 0-216,5 0 227,-14-1 1,2 0 8,-8 0 1,-1 0 273,0 0 0,-2-1-282,-3-1 0,-1 0 25,2-1 0,0 0-23,1 0 1,1 0-15,-1 1 1,-1 0 2,-2-1 1,0 1 23,21 1-12,-12 0 0,0 0-15,15 0 28,-10 1 1,0 0 17,10 0-147,-16 0 0,1 0 102,11 0-323,-12 0 0,-2 0 329,3 0 182,-4 0 0,3 0-152,-6 0 0,0 0-20,2 0 1,0 0-186,6 0 1,0 0 184,-6 0 1,-3 1-12,20-1-5,-14 1 0,0 0-6,19 2 0,-15-1 0,0 1-12,15 1-13,-11 0 0,1 1 8,-13-1 0,0-1-130,18 1 0,0 0 141,-19-2 1,0 0 5,15-1 0,0-1 139,-16-1 1,1 0-140,15-1 0,1-1-6,-8-1 1,-2 0-1,3-2 1,-1 1 5,-9 1 0,0 0-3,17-3 0,-2 1 9,1 0-6,3 0 0,0 1 0,3 2 3,-24 1 0,0 1-20,18 1 6,-7 4 16,-7-2 23,17 6 0,-21-4-28,17 2 23,-5-3-2262,4-1 2245,-8-2 365,-7 1 0,-1-1-360,3 0 11,5 0 1,0 0-7,-4 0 167,4-1 1,1-1-145,5 0-11,-13-1 0,0 0 33,15-1-21,-1 0-7,-1-1 3158,4 2-3152,-18 1 0,0-1 17,26 0-22,-2 1 16,-2 1-28,-22 1 6,20 0 45,-5 4 50,0-1 470,-6 2-49,-4 0-46,-19-4 258,20 2-554,-22-2 285,23 0-224,-10-1-45,16-3-128,-11 1 173,26-5-134,-14 1-303,-12 2 1,0 1 246,16-3-159,-4 1 75,-10 1-118,-6 0-22,-11 1-1412,5-2-2845,-5 3 4408,5-1 0,-11 2 0,-5 1 0</inkml:trace>
  <inkml:trace contextRef="#ctx0" brushRef="#br0" timeOffset="113228">26184 9741 12361,'-63'3'1066,"0"-1"0,0 1 0,7 1-69,0 0-750,10 0-1453,10-1 1,1-1 1345,6 0 1608,-23-1-1569,21 0 895,-6-1-1051,-5 0-23,4-1-23,-13 1 1,10 0-3,9 0 0,-2 0 357,2 1 0,-2 1-385,-15 1 0,-1 1-20,11-1 0,1 1 1203,1 1 1,3-1-1366,3 2-336,16-3-96,12-2-2173,2 0 2538,3 1 106,-1-1-426,3 2 879,-1 0-694,1-1-1893,3 3-285,3-2 822,2 1-251,11 0 1196,-4-1 0,-2 0 0,-6-2 0</inkml:trace>
  <inkml:trace contextRef="#ctx0" brushRef="#br0" timeOffset="113534">24972 10006 18733,'-60'14'1384,"17"-3"-1227,54-12 89,39-4-178,12-2-546,-24 4 0,3-1 508,11 0 1,3 0 5,4 0 1,1 1-32,-11 0 1,1-1-8,-1 2 0,3-1 1,-8 0 190,10 0-551,-6 0 1,-4 0-215,-18 1-2102,6-2-1237,-28 2 392,-4-1 3523,-5 1 0,2 0 0,-1 1 0</inkml:trace>
  <inkml:trace contextRef="#ctx0" brushRef="#br0" timeOffset="114001">24977 9713 9425,'3'-4'5287,"0"0"-1943,-3 4-3524,31-25 292,-28 25 275,17-11-135,-42 38 17,-12 13-3375,-7 8 3224,5-7-20,16-17 0,0 1-11,-13 20-103,6-1 32,6-2-4,15-13-7,8-6 12,3-6 3509,17 5-3448,8-10-369,25 3-522,-22-11 1,3-2 812,11-1 0,-2-2 0,7 1 0,0-2 0</inkml:trace>
  <inkml:trace contextRef="#ctx0" brushRef="#br0" timeOffset="118302">23007 10115 16152,'4'-50'1282,"-1"-1"1,1 1-1,1-19 1,-2 12-398,-3 26-95,0 3-163,-2 3-263,1 11-302,-1 8-264,0 5-100,1 4 195,-3 11 152,-3 18-11,-4 22-34,3-18 0,0 3-14,0 4 0,0 0 14,1-8 0,1 0-9,0 14 1,0-1-383,1 11 402,1-19 0,2-2 1,-1 9 44,1-16 190,1-14 342,0-9-56,1-13-398,-1-10-100,-1-18-28,0-19-1,1 17 1,0-2-143,0-6 0,1 0 162,1-4 1,0-1-10,2 2 1,0 1-17,-1 10 0,1 2 36,1-3 1,1 3 8,-2 7-17,1-7-157,-4 28-168,0 2 135,0 13 179,0 14-17,0 21-3,0-14 0,0 2 20,1 5 1,0 2-24,1 1 1,1 0 5,0-1 0,1 0-9,1-4 1,0-1 8,4 23 0,-2-17 84,-4-18 207,-2-12-56,-1-12 491,-2-15-687,-5-15-5,-5-21-9,5 18 0,-1-1-335,1-5 1,-1-1 303,1-1 1,1 0-4,1 3 1,0 1 19,-3-24 51,2 20-51,3 18-190,0 13-102,1 11 136,1 16 145,0 16-17,1 24 11,2-20 1,-1 2 4,1 3 0,0 1 9,1 2 1,-1-2-12,-1-1 0,0-2 15,1 18-18,-2-1 0,0-34 152,0 1 100,0-22-138,0-15-92,0-19 12,0-22-14,-1 19 0,-1-1 187,1-4 0,-1 1-176,-1 0 1,1 1-12,0 5 0,1 2 30,0-19-38,1 20-219,0 15-348,0 13-3292,2 18 3853,2 7 0,-2-3 0,2-4 0</inkml:trace>
  <inkml:trace contextRef="#ctx0" brushRef="#br0" timeOffset="136871">4971 7688 6848,'-3'-1'1775,"1"1"-940,2 0-1843,-2-1 1506,9 2-10,4 0-113,15 2-207,-2 0 112,17-1-50,3-1-1649,-4-1 0,2-1 1621,19 0-23,-2-3 0,0 0-308,-4-1 257,-1 0 1,2-1-3,-18 1 0,0 1 23,20-3 0,3 0-76,-9 1 0,1 1-323,9-2 1,-1 1 271,-21 2 1,-1 0 21,23-2 1,-3 0-37,-27 3 1,1 0-6,11-1 1,6 0 0,-5 0 7,-5 2 1,0 0-7,16-1 1,1 0-985,-12 1 0,-2 1 984,-10 0 1,0 0 36,17-1 0,-1 0 1584,2-1-1604,-3 1 1,3 0 5,-7-1 0,-2 0-3,2 0 0,0 1-11,-3-1 0,0 0 8,-7 0 1,-1 0 103,16-1-92,8 0 150,1 0 1,-16 3-90,-6 0 611,-10 1-622,-7 0 3100,-1 0-3117,-2-1 655,-4 1-705,-5 0 202,4 0-174,3 0-269,5 0-1126,5-2-5724,1 0 7074,-7 0 0,-6 1 0,-8 0 0</inkml:trace>
  <inkml:trace contextRef="#ctx0" brushRef="#br0" timeOffset="138322">27176 8693 17087,'2'-47'985,"-1"0"1,1 4 0,0 9-549,1 21-342,0 6-106,2 5 61,4 9 18,5 10-24,4 13 63,0 28-62,-6-15-1,-7-11 1,-2 0 45,-3 4 22,-5 6 45,-4-8 27,-1-8-3374,-2-7 3330,5-7 365,0-6 447,3-5-711,-2-7-152,-2-13-44,0-16-28,1-2-1,4-4 1,3-3 0,1 6 0,1 0-317,1-20 1,1-2 313,2 6 0,1 2-3,0 1 0,1 1 6,0 3 0,0 3-6,0 7 0,-1 2 3074,8-17-3147,-3 19-44,2 14 10,4 10 1,5 7-6,9 10 45,6 9 17,5 12-11,0 13-40,-7 6 686,-12 4-596,-19-1 50,-20-6 23,-18-5 0,-16-6-45,4-9-6,10-11 1,-1-3-12,-8 0-101,-11 0-733,32-10-2577,13-6 3400,19-6 0,-6 5 0,7-3 0</inkml:trace>
  <inkml:trace contextRef="#ctx0" brushRef="#br0" timeOffset="138913">27775 8163 16376,'0'-3'4262,"0"0"-4133,0 3-79,12 3-22,5 19 0,15 12-34,3 18-10,-6 2-7,-9-4 12,-16-3 28,-14-7 28,-8-7 33,-6-10 112,1-8 62,4-9-44,3-13-40,4-8-40,2-11-49,6-6-68,10-4-33,10 0-29,18 0 12,11 3 17,11 4-12,1 3 23,-11 8-110,-15 6 0,-1 1 138,9-4 22,11-5 51,-20 7 90,-12 1 111,-7 4 140,-7 2 107,-2 2 241,-1 0-314,-1 1-152,0 0-509,0 2-112,-1 5 219,0 7 72,-3 12 39,2 11-78,-2 10-341,2 3-852,0 1-2156,0-3-287,0-11 3692,-1-5 0,2-19 0,0-1 0</inkml:trace>
  <inkml:trace contextRef="#ctx0" brushRef="#br0" timeOffset="139713">28400 7920 18330,'0'-6'3277,"0"1"-3098,0 5-1047,0 0 532,-8-29 67,11 57-106,-8-32-564,8 34 1,4 16-826,-4-14 0,-1 0 49,0 8 1,0 1 1120,-1-3 1,0-1-1225,0-3 1,-1-3 1621,0 6-11,2-9 884,1-23 970,4-8 650,5-10 912,10-21-2386,-5 7 777,10-18-492,-7 14-229,6-5 3101,-3 6-3609,-1 7-422,-10 12-10,-3 3-12,-6 13 84,3 7-16,6 12 5,3 13-6,-1 8-5,0 4 11,-4-3-34,-2-5 17,-3-12 96,-1-10 223,-2-10-95,0-6 68,2-10-191,7-8-11,6-11 22,13-12-50,-8 13 67,12-6-90,-21 22-22,6-1-39,-9 8 39,12 12 0,-8-3 11,15 12 0,-14-8-11,13 7 17,-3-6 50,6 0 79,7-10-6,-6-11-51,-1-5 85,-6-18-17,-8-7-87,-7 1 0,-2-1-25,2-19 61,-5 4 0,-2 2-220,-1 6 304,-1 5 1,-1 1 263,0 0 145,-4-6-369,2 21-225,-3 9-212,2 13 6,1 9 173,0 3 44,1 24-33,0 0 1,1 3-18,2 3 1,-1 3-573,1 13 1,1-1 459,0-15 0,-1-2-305,1 9 0,0-1-708,0-4 0,0-1 467,-1-8 0,2 1-4224,1 7 1,1-5 4767,2-11 1,0 2 0,-4-20-1</inkml:trace>
  <inkml:trace contextRef="#ctx0" brushRef="#br0" timeOffset="139879">29108 8183 20140,'-7'-46'278,"0"0"0,-2 7 0,9 6-306,40 12-297,4 10-712,-7 5 1,1 1-2823,19 1 3859,6 4 0,-40 0 0,-1 0 0</inkml:trace>
  <inkml:trace contextRef="#ctx0" brushRef="#br0" timeOffset="141954">29635 8059 18235,'12'-40'681,"-1"0"1,0 2 0,-4 11-330,-7 23-772,0 2 387,-3 14 106,-5 10-45,-9 22-12,-9 13-5,9-24 1,-2 1-240,-2 2 1,0-1 238,-1-1 1,0-1-1,2-3 0,1-1 62,-13 17 67,16-21 554,6-9 236,9-15-409,2-11-325,4-11 567,7-29-685,-2 9-14,-1 6 1,1-2 41,5-18-64,-4 20 0,0-1 28,4-1 0,0 2 31,8-15-56,-2 12 5,-11 23-145,-6 11 45,-1 7 61,1 12-33,5 27 22,1 8-17,0 5-197,4 1 225,0-12 6,5 6-1,5-6 35,-5-18-34,-2-9 78,-5-15 17,-1-13 0,5-12 192,1-17-234,-7 4 0,-1-1-31,2-19-304,-3 10 0,-1 0 293,-2 13 0,0 1-1575,4-14 1,-1 1 1579,4-12-164,-3 21 0,-2 5 137,-2 12-214,2-5-284,-5 20-7,0 3-1233,2 12 1732,7 27 0,-6-19 0,4 16 0</inkml:trace>
  <inkml:trace contextRef="#ctx0" brushRef="#br0" timeOffset="142248">30185 7699 16840,'2'-8'4559,"-1"2"-3477,-1 6-91,0 0-935,-12-33-17,1 39 40,-23 0-51,11 34 0,4 13-26,-2-3 1,2 3-1130,5-11 0,2 2 1,2-1 1128,2 10 1,7-3-23,4-2 1,9-1-359,12 3 0,9-4-2381,11-7 1,4-5 2758,-3-3 0,0-5 0,-9-11 0,-5-4 0,-5-5 0</inkml:trace>
  <inkml:trace contextRef="#ctx0" brushRef="#br0" timeOffset="143966">8459 7610 14342,'7'10'1378,"11"0"-879,21 0-186,22-2-204,-23-4 1,4-2-655,6 0 0,3-1 592,4 0 1,1 0-471,3-1 0,0-1 448,1-1 0,0 0-17,-1 0 1,-1-1-18,-1 0 1,-2 0-31,-3-1 0,-1 1-234,-3 1 0,-1 0 233,-5 0 1,-1 0-9,-4 1 1,-2 0 8,21 0 56,-16 0 1032,-20 1-708,-12 0 1015,-12 0-1305,-13 3 614,-16 2-590,-3 1 1,-5 0-6,-13 2 0,-2-1-581,6 0 1,0-1 556,6-1 1,-1 0 0,2-1 23,-3 0 0,0-1 14,-12 1 0,-2-1 25,2-1 0,1-1-64,14 0 0,-2-1 148,-16-2 1,0-1 46,21 0 1,0-1 17,-16-3 0,1-1-1,17 0 1,4 0 341,-22-8-22,19 4-325,15 3-342,13 6-44,6 1-1384,4 2 2534,10 4-825,11 4-91,27 6-75,-14-4 1,3-1-390,12 1 1,3-2 370,-11-3 1,1 0 0,1 0-522,3-1 0,2-1 0,0 0 467,1-1 1,2 0-1,-1 0-9,-1-1 0,0 0 0,-1-1-2,-3 0 0,0-1 1,-2 0-16,16-1 0,-3-1-22,-11 0 0,-3-2 95,-8 1 0,-3-1 23,9-3 161,-18 3-55,-13 2 424,-19 3-609,-15 0 84,-26 0-20,12 0 1,-2 0 389,4 1 0,-3 0-363,-9 2 1,-5 0-1,1 0-676,-10 1 1,-1 1 712,3 0 1,-4-1 0,2 1 11,10-2 0,2 1 0,1-1-312,4 0 0,1-1 0,1 1 337,-13 0 0,3 0-118,10-2 0,3 1 127,-22 1 61,15-3-134,21 1 357,9-1-1578,15 0 1109,31-1-790,20-2-1380,-1 0 0,4 0 2237,-1-2 0,-2 1 0,-11 0 0,-5 1 0,12-2 0</inkml:trace>
  <inkml:trace contextRef="#ctx0" brushRef="#br0" timeOffset="149489">30412 7855 8343,'0'-5'4017,"0"1"1253,0 4-4570,-5-29-190,3 16-174,-4-25-61,10 21-12,3-1-33,5-2-68,3 2-33,1 4-28,-1 2-68,-3 6-66,-4 3-40,1 4 17,0 6 22,4 5 34,3 10-11,0 6-39,-2 7 5,-5 6 22,-11 3 23,-13 2 6,-13-3 22,-14-3-280,-7-5 264,-3-4 4,2-4-4,8-5-29,10-5-45,12-6 34,9-5 101,11-3 33,12-1-44,17 0 212,23 0-299,-16-2 0,2 1-279,4-1 0,2 0-35,1 0 0,0 0-692,-3 0 0,-2 0-1546,-5 0 1,-2 0 2576,14 0 0,-21 0 0,-15 0 0</inkml:trace>
  <inkml:trace contextRef="#ctx0" brushRef="#br0" timeOffset="149722">30885 8067 10931,'-8'-4'6044,"2"1"-4969,6 3-459,0 0-790,-6-7 208,4 16-23,-3-8 6,5 21-168,0-1-1132,-4 8-4150,-4 4 5433,-2-5 0,2-10 0,3-9 0</inkml:trace>
  <inkml:trace contextRef="#ctx0" brushRef="#br0" timeOffset="150415">31183 7594 18492,'0'-16'224,"-6"6"-151,-10 20-5,-5 2-6,-4-1 5,2 1-33,4-5 246,-4-1 16,10-4 35,-5-1-6,10 0-96,4-1-167,2 0-381,2 0 223,0 4 180,-1 7-22,-2 10-17,-3 9-17,-4 5-6,-2 4-5,0-2-6,2-4 0,2-8-11,3-8 23,2-7 156,2-5 336,0-3 891,1-2-1126,4-7-173,6-8-96,0 0 17,11-9-28,-2 9 0,8 0-6,1 6-5,2 4 0,-1 9-39,6 12 27,-14-1-5,1 7-39,-12 2 56,-8 5 0,-2-1-107,-23 8-5,6-22-376,-23 12-571,8-14-2918,-19 1 1031,19-6 2957,-4-4 0,29-3 0,3 0 0</inkml:trace>
  <inkml:trace contextRef="#ctx0" brushRef="#br0" timeOffset="150632">31037 7599 18532,'34'-26'-1270,"0"-1"0,-3 3 1,-3 7-8562,-8 16 8891,-6 1 0,-7 0 0,-5 1 0</inkml:trace>
  <inkml:trace contextRef="#ctx0" brushRef="#br0" timeOffset="150921">31194 7291 13452,'-1'-4'5596,"0"0"-3362,1 4-2161,10-23 83,7 33-77,7-17 5,-5 27 0,1 12 42,7 10 0,-1 5-101,1 4 0,-1 3-482,-7-8 1,0 2 0,-3-1 450,-5-4 1,-3-1-1,-2 0-56,-1 21 1,-4-2-12,-4-13 1,-4-1-376,-6 5 0,-7 0-4468,-11 0 1,-3-3 4597,4-4 0,-1-2 0,2-5 0,2-5 0,2-8 1</inkml:trace>
  <inkml:trace contextRef="#ctx0" brushRef="#br0" timeOffset="200938">13702 2758 6781,'-5'0'5113,"1"0"-598,4 0-3120,-32-36-847,28 13-284,-23-25 263,44 16-102,6 4-89,9-7 6,11-1-286,-13 14 28,18-2-84,-28 18-17,21 0 17,-11 15-11,9 8-11,-1 12-18,-3 24 26,-24-18 0,-4 3 8,-3 2 1,-6 2-1,-7 3 1,-6 0-1,-11 3 1,-5-3-245,2-5 0,0-3 261,-1-1 0,0-3 11,4-5 1,1-2 11,-6 7-23,-2 6 22,18-15 63,10-8-46,12-12 51,15-4-45,10-7-67,21-6-3,-20 2 0,3-1-377,15-6 0,3-1 147,-4 1 1,0 0-23,0 1 0,-3 0-264,-11 4 1,-1 1 529,9-3 0,-2 2 0,-7 1 0,25-8 0</inkml:trace>
  <inkml:trace contextRef="#ctx0" brushRef="#br0" timeOffset="202739">7307 2210 11111,'2'-6'5698,"0"1"-3531,-2 5-1641,-3-5-1476,1 5 1336,-1-5-761,-1 11 1284,-1-1 35,-2 3 107,-4 1-163,-5 3 74,-3-1 894,-2 1-722,3-6 665,1-2-1035,-3-6-908,7-2-53,-3-7-683,11-2-316,1 0 166,8-13 625,5 7 492,13-14-3092,-4 14 3847,6-2 390,5 7 197,0 5-128,6-1-77,12 10-968,-14 8-412,14 7-125,-15 14-920,-9 12-505,-11 0 1045,-10 0 1,-6 2 1873,-4-9 1,-2-1-1432,-4 16 1,-3-1 225,3-18 1,-2-3 215,-9 6 0,-3-3 353,-8 0 999,-15 5 617,19-24-905,12-8-589,8-12-1132,13-16-19,6-6-96,10-10 234,8 6-231,2 6-55,1 8 473,-1 9 138,-4 7 690,18 9-601,-5 7-652,21 7-842,-5 4-358,-10-3-3732,11 3 5258,-17-10 0,-5-1 0,-15-7 0</inkml:trace>
  <inkml:trace contextRef="#ctx0" brushRef="#br0" timeOffset="214850">22676 8385 18750,'-28'-46'297,"0"1"0,5 2 0,12 3-5672,42-8 5459,-3 16 707,3 8 1,2 4-742,8 3-1459,18-1 1376,-21 12-18,3 12-5,-7 8-28,16 24 2347,-17-6-2272,-11-5 1,-4 2-8,-4 16-10,-8-14 1,-5 1 0,-11 11 0,-5 0-199,4-13 1,-3 0 209,-15 12 0,-5-1 0,7-15 0,-2-1 11,-7 5 0,-3 0 6,2-3 0,1-2 8,2-2 0,2-2 0,-19 12 2875,14-8-2925,20-11 45,7-2 145,20-8-39,14-2-104,10-4 1,6-2-32,3 0 1,3-1-322,-4-1 0,2 0 1,-1-1 245,5 0 0,-1-1-491,13-2 1,0-1-3424,-10 2 0,-2 0 4012,6-1 0,-3 1 0,-18 2 0,-3 2 0,4-2 0</inkml:trace>
  <inkml:trace contextRef="#ctx0" brushRef="#br0" timeOffset="217151">23112 8187 9906,'29'-35'1900,"-1"0"0,1 0 1,14-17-1,-5 9-175,-12 17-1506,-6 6 66,-12 13 102,-19 23-18,-17 18-262,-4 7-839,0-5 1,-4 4 736,0-3 1,-5 4-36,9-10 1,-4 4 0,0 1-1,2-3-462,0-1 0,3-1 0,-3 2 363,0 0 0,-3 3 1,0-1-1,3 0-260,-3 2 1,3-2 0,1 0-345,-10 8 1,0-1 41,10-9 0,0 1 1,2-7-2839,-14 7-3118,-1-7 6647,17-21 0,15-6 0,8-6 0</inkml:trace>
  <inkml:trace contextRef="#ctx0" brushRef="#br0" timeOffset="217292">22354 8482 13903,'28'-52'1357,"0"-1"0,-2 3 1,-1 12-1028,-6 27-150,19 9-152,-8 8-14,0 4 0,4 4-90,0 3 1,2 2-1892,14 7 0,2 2 659,-6-3 0,-2 0 1308,9 5 0,-6-3 0,-8-4 0,-2-1 0</inkml:trace>
  <inkml:trace contextRef="#ctx0" brushRef="#br0" timeOffset="219017">25352 8559 13827,'55'-6'308,"-1"0"0,5-1 0,4 1-273,-9 1 1,3 0-1,-1 0-1225,-6 1 1,-1 0 0,0 0 1185,-1 1 1,0-1-1,-2 1-30,14-1 1,-5 1 200,-17 1 0,-1-1-1052,4 1 0,0 0 885,20-2 0,-31 3 0,-11 0 0</inkml:trace>
  <inkml:trace contextRef="#ctx0" brushRef="#br0" timeOffset="219377">25696 8201 12046,'0'-4'1663,"0"1"-974,0 3-532,-23 11-4207,-20 31 4168,-4-6 66,12 0 1,-2 4 587,3-5 1,0 0-541,0-1 1,2 0-160,1-2 0,2-1 72,-7 15-78,23-7 6,13-2 0,10-5 73,48-8-174,-17-14 1408,4-4 1,6-1-3322,2-5 1,-1-2 1432,-4 0 1,-1 1 0,-3-1 0,-6-1 0,-8 0-1</inkml:trace>
  <inkml:trace contextRef="#ctx0" brushRef="#br0" timeOffset="220209">23873 8248 11626,'-6'-5'2963,"0"1"-1591,6 4-95,0 0-1081,-11-62-39,13 34-31,-4-10 0,5 1 81,22 13-129,12 6-50,7 7-50,5 6-34,2 12-6,0 11 28,-23 5 1,-3 2 5,7 14-25,-16-4 0,-8 2-509,-24 23 484,-1-20 0,-4 1-596,-10 1 0,-4-1 601,-5 1 0,-1-1 17,-1-2 0,1-2 33,3-3 1,3-2 5,6-6 1,4-1-113,-6 8 218,17-16 292,18-10-2662,39-16 2315,-4 0-23,7-3 0,6-1-44,-7 1 1,2 1-213,-6 1 1,1 0-1,0-1 245,4 0 0,0-1 0,-4 1 0,-3 2 0,-4 0 0,26-7 0</inkml:trace>
  <inkml:trace contextRef="#ctx0" brushRef="#br0" timeOffset="232543">27628 7137 17020,'7'-50'1407,"1"0"1,0-1 0,-1 11-988,-4 25 308,0-5-632,-2 16-365,-1 0 218,-2 26 152,-4 11-73,1-3 0,-1 4-9,-2 3 1,0 2-873,-3 4 0,0 0 853,2-10 0,0 1 14,-4 13 0,-1-2-480,-4 10 468,9-23 1,-2 0-14,-11 22 45,8-26 22,-5 6 106,8-20 1804,5-7-1820,3-6 620,1-17-743,0 3-34,1-45 5,6 5-178,-1 12 1,2-2 191,2 3 1,2 1 2,1 0 0,1 1 6,7-22 16,-5 21 1,0 0-6,5-10-28,-7 16 0,1 0-5,5-7-35,0 8-66,1 8 0,5 8 5,7 6-6,7 9-5,5 14 384,1 13-309,-21-2 1,-3 2 25,6 13 28,-6 17 22,-25-22 0,-12 7-11,-13-7-22,-1-10-23,-15 0-173,-4-10-342,0-3-975,-3-8-2901,21-14 4408,13-3 0,10 2 0,7 4 0</inkml:trace>
  <inkml:trace contextRef="#ctx0" brushRef="#br0" timeOffset="233126">28068 6881 14118,'7'-4'6089,"-1"1"-5171,-6 3-1013,0 0-79,4 4 185,4 12 6,6 12 39,-1 16 17,-2 6-34,-5-12 163,-15 14-29,-5-24 46,-11 8 128,1-17 191,4-10 11,6-4-168,6-9-269,5-2-56,9-18-84,11-1-6,18-15 26,-10 21 0,3 1-1697,3-1 1,1 1 1698,3 1 1,-1 0 5,-1 1 0,-1 2 0,15-8 5,5-3 1,-29 14 61,11-11 39,-26 13 6,1-2 51,-8 5 3425,-1 1-3297,-1 1 62,-1 0-12,-2 2-301,2 1-40,0 1-185,2 0 34,-2 4 128,-1 8 23,-1 12-17,-1 14-61,1 9-342,1 6-2062,2 8 847,1-20-4761,0 7 6396,2-28 0,-1-4 0,0-9 0</inkml:trace>
  <inkml:trace contextRef="#ctx0" brushRef="#br0" timeOffset="233326">28566 6554 16969,'-1'37'-1486,"4"5"0,1-24 1,0 1-1</inkml:trace>
  <inkml:trace contextRef="#ctx0" brushRef="#br0" timeOffset="233960">28650 6910 20280,'25'-44'679,"1"-1"1,-3 5 0,-4 9-608,-9 21-139,-4 5 22,-1 9 34,2 10 22,2 14 62,0 27-56,-3-14 28,-5 22-12,-5-25 18,-2 2 22,-3-11-23,1-12 140,4-9 342,1-5 129,3-2-325,3-6-252,2-4 84,6-8-117,-3 5-12,1 0 6,-5 8-57,0 2 12,4 1-84,11 1 62,-2 1 16,18 1 12,-6-1 0,1 1 44,16-7 23,-8-11 11,7-6-34,-12-4 45,-8-12-16,-6-3 10,2-16 12,-11 20 0,-2-1 56,2-22-78,-5 5 106,-7 15 55,-2 15 40,-4-1-72,1 8-96,1 9-135,3 5-44,1 3-95,0 4 61,0 9 112,0 14 0,1 17-44,0 17 10,1-9-131,0-8 0,1 0-367,0 15-177,0-11 1,0-1-887,0 10-825,2-6 784,-1-28-3091,5-11 4716,1-9 0,-2-2 0,0 0 0</inkml:trace>
  <inkml:trace contextRef="#ctx0" brushRef="#br0" timeOffset="234133">29152 6826 22487,'22'-42'31,"1"0"1,6 2 0,3 10-217,26 26-992,-16 1 1,0 0-2336,-8 2 1,-1 0 2095,28-1 1,-34 1 0,-14 0 0</inkml:trace>
  <inkml:trace contextRef="#ctx0" brushRef="#br0" timeOffset="235258">29582 6756 22167,'5'-32'-79,"-1"-1"1,3-11 139,-6 63-38,-1 4 45,-4 33-29,-5-10-14,1-11 0,-1-1-13,-8 10 10,-10 11-3386,13-26 3375,-3 2 275,9-18 268,6-10-179,0-4-268,2-12-6,0-12-57,0-3 147,6-32-46,2 13 1657,-2 14 1,2-1-1596,8-14-39,-1 11-117,-5 14 10,1 7-100,-6 11-11,4 0 44,-2 8-11,14 16 1,1 7 10,11 16-22,-5 1 11,-3-3 12,-2-3 5,-4-10 22,-6-9 79,-4-8 218,-5-9-241,-1-6-16,1-13 0,-1-10 22,1-17-11,0-12-42,-2 24 0,0 1 11,1-1 0,0 1 64,3-26-16,1 12-46,-3 16 1,-1 5-162,-2 16-219,0 0-298,0 12-984,0 11-141,1 3 911,4 28 0,-3-28 0,2 12 0</inkml:trace>
  <inkml:trace contextRef="#ctx0" brushRef="#br0" timeOffset="235552">30191 6465 24239,'7'-38'751,"0"-1"0,5-21-779,-14 58-45,0 5 56,-4 10 40,-3 17-18,1 3 1,-1 3-6,-3 20-9,4-18 1,0 2-6,4 2 0,1 1-279,1-9 0,0 1 161,3 13 0,2-1-238,2-13 0,3-4-1606,18 21 1976,13-12 0,-17-18 0,1-9 0</inkml:trace>
  <inkml:trace contextRef="#ctx0" brushRef="#br0" timeOffset="238144">30462 6488 8427,'0'-5'5898,"0"2"-4694,0 3-923,-2-3 16,1 8 649,-2-3-128,-1 6-85,-1-3-379,0-3 710,-4 0-487,0-2-51,-5-4 79,2-6-488,5 0 18,1-10-40,5 1-5,4-6-39,5 0-1,5 3-33,3 4-28,2 5 11,2 4-6,-4 5-22,16 5-33,-9 5 10,11 5 34,-15-1-28,-2 4 39,-11-8 34,0 6-22,-5-7 17,-3 5 27,-1-4-33,0 1 17,-2-1-23,2-3-11,0 1-6,0 3 34,-2 11-11,2-4-34,-3 14 23,2-8 11,-3 6-28,0-2 33,-2-3 6,-3 0 34,-4-1 10,-6 2-3402,-6 0 3347,4-5 22,-11 7 11,15-13 12,-4 3-17,16-10 324,5-3 544,3-1 2569,0-4-3404,0 0-16,0-3-17,0 4 27,-1 1-172,1 1 161,-1 0-44,4-2-28,2-3 16,4-2-5,4-2-11,2 0 11,1 0 0,1 0-5,-4 3 5,7-1 0,-10 5-51,5 0-38,-8 3 44,-1 1 17,1 6 11,3 6 6,2 16 5,-2-7-5,0 17 5,-7-12 12,0 7 0,-5-4-18,-5-3 29,-7-3 0,-8-5-23,-5-4-178,-14-7-119,12-7-1355,-12-8 1658,18-14 0,7 10 0,4-5 0</inkml:trace>
  <inkml:trace contextRef="#ctx0" brushRef="#br0" timeOffset="238443">30887 6671 19361,'-13'35'-36,"1"1"1,-1 3 0,4-2-408,5-2-2066,-5 17 2509,-5-17 0,5-11 0,-1-4 0</inkml:trace>
  <inkml:trace contextRef="#ctx0" brushRef="#br0" timeOffset="239111">31348 6311 20436,'19'-15'1255,"-4"2"-1143,-25 17-68,-7 0-16,-9 4 6,-9 2 11,-10 1 0,7-2-29,3-3 29,10-4-28,8-1 5,3-1-4,6 2-12,6-2-46,2 0 0,-1 4 63,-4 9 5,-1 8-17,-2 3-5,-1 11 11,1-4 28,-1 10-11,-1 5-12,3-12-22,1-4 11,3-10 12,2-10 5,1 0 280,0-6 834,0-3-935,3-5-16,5-5-119,8-7-4,9-9-29,0 6-34,5-2 1,-12 11 16,5 3 18,-4 5-85,10 5 22,-5 7-5,3 10 12,-12-2-1,-2 11-11,-9-2-157,-17 19-336,-12-8-616,-20 4-1092,-4-16 179,9-10 2050,-7-7 0,30-6 0,-5-3 0</inkml:trace>
  <inkml:trace contextRef="#ctx0" brushRef="#br0" timeOffset="239426">31307 5908 22811,'24'30'336,"0"0"0,4 6 0,-2 1-302,-4-5 0,0 3-677,7 11 1,0 3 673,-4 5 0,-1-1-26,-3-10 1,-3 2-6,-5 2 0,-3 4 0,-6-5-56,-10-3 0,-6-3-98,2 10 0,-6-1-966,-18-1 0,-9-4 1120,10-16 0,-2-2 0,2-2 0,-1 4 0,1-2 0,-2-2 0,0-1 0</inkml:trace>
  <inkml:trace contextRef="#ctx0" brushRef="#br0" timeOffset="246910">13993 3166 7139,'-5'0'3053,"1"0"1624,4 0-4157,65-27-172,-30 20-250,10-7 0,0 3-42,-11 14 51,18 12-96,-25-3 39,22 16 157,-21 6-61,-7-6 246,-5 18 241,-33 0-264,-13 6-223,3-20 0,-5-1-15,-6-3 1,-1-3-355,6-5 1,-3-1 330,-3-2 1,-5-1-1,5-2-77,6-3 0,0-2 13,-11 2 1,-5 0 0,6-3-95,-20-2-387,22-4 0,3-3-1428,5-5 1064,11-14 1,16 11-1,1-5 1</inkml:trace>
  <inkml:trace contextRef="#ctx0" brushRef="#br0" timeOffset="248867">7457 2582 14908,'9'-23'1546,"-1"5"-1490,-8 17-151,0 1 50,3 0 112,8 4-50,0-1 39,19 5-11,-1 1-51,14 4-11,1 3-16,-2 2 10,-9-1 107,-12 0 146,-13-2-17,-15 3-56,-13 2-57,-31 9-111,12-7-9,6-7 1,0 0-160,-12 3-605,-9 1-3328,7-7 3264,15-7 0,16-3 0,12-2 0</inkml:trace>
  <inkml:trace contextRef="#ctx0" brushRef="#br0" timeOffset="253960">25861 7112 8466,'-60'-4'2683,"1"-1"0,9 1 1,5 0-1598,-4-2-767,26 1-386,26 1 61,16-4 23,10 1 0,6 1-17,6-1 0,2 1-255,4 0 1,3 0 243,11 2 0,2 1-637,-8 1 0,1 2 465,-10-1 0,1 1 0,-1 0-312,-2 1 0,-1 1 1,-2 0-1265,12 1 0,-3 1 1759,-9 1 0,-6 0 0,3 0 0,-18 0 0</inkml:trace>
  <inkml:trace contextRef="#ctx0" brushRef="#br0" timeOffset="254259">25953 6837 10433,'0'-4'3769,"0"0"-173,0 4-3669,-5-25 51,-11 27 55,-42 2-16,10 23-841,8-5 1,-5 3 0,4-2 842,11-5 1,1-1 16,-25 15 1,3 1-161,6 7 68,10-1 62,22-6 128,29-7 40,20-7-143,-5-8 0,4-1-460,21-2 1,3-2-449,-16-2 0,2-1 877,1-2 0,4 0 0,-9-1 0,-2-1 0,16 0 0</inkml:trace>
  <inkml:trace contextRef="#ctx0" brushRef="#br0" timeOffset="255084">23601 6586 10808,'-4'0'4380,"1"0"-2190,3 0-1955,2-55-184,6 34 5,5-17 0,6 1 16,18 17-10,20-6-68,-6 15-38,-3 9-7,-3 12 6,-5 8 34,-8 10 22,-9 7-44,-12 5 5,-14 3 50,-10 0 23,-5-11 218,-18 9 56,9-17 197,-10 5 537,12-13-666,12-9 357,5-4-122,7-3 67,2 0-649,5-3-35,4 0-16,12-1 0,11 1-12,10 8-5,11 7 11,-18 2 1,0 2-609,15 8 600,-16-5 0,-2 2-20,-2 4 62,-3 7 56,-22-2 5,-27-3-33,-6-6-26,-14-6 1,-5-4-65,8-3 1,-1-2-920,-20 4 0,0-2 435,19-4-1,2-1 530,-8-1 0,4 0 0,13-1 0,-9-1 0</inkml:trace>
  <inkml:trace contextRef="#ctx0" brushRef="#br0" timeOffset="260305">27661 5858 11402,'0'-8'6250,"0"2"-5522,0 6 808,3-60-1234,-2 43-128,2-44-320,-3 62 191,0 11 28,0 2 55,0 23-44,-1 9-48,-3-6 1,0 3-940,-1-4 0,0-1 911,-1 0 1,-1-1 10,0-3 1,0-2 64,-6 22 23,1-4 72,0-8-2697,6-22 2714,2-10 387,1-6-90,2-5 931,-2-9-1284,-2-11 34,-3-30-140,3 9-1135,1-4 0,2-2 1124,3 1-7,1 1 1,3-3 873,3 6 0,3 1-879,1-2 1,1 0-1,-1 3 0,2 0 3,0 7 0,2 2-8,17-15-17,2 6-23,8 12 1,-6 23 10,1 16 12,-7 3 3119,5 21-3152,-8 15-2606,-6 6 2644,-5-1-233,-31 5 233,-8-21 17,-9 6 0,-15-8 23,-7-11-56,2-4-286,-2-7-129,28-13-3949,10-15 594,13 2 3792,5-12 0,1 15 0,2 0 0</inkml:trace>
  <inkml:trace contextRef="#ctx0" brushRef="#br0" timeOffset="260862">28086 5550 21640,'42'-11'112,"0"10"-145,-11 29-57,-3 10 23,-8 5 16,-11 3 51,-14-4 68,-12-4-1,-10-6-39,2-11 218,-12 0 85,14-14 11,-6-2-79,16-14-156,7-1 55,10-20-112,11 5-5,13-13-45,14 5 6,7 1 5,-8 7 11,13-7-5,-23 12-11,7-8 5,-20 14 79,-5-2 50,-8 8 128,0-2 74,-4 6-12,-1 2 18,0 2-337,0 7 28,0 5-28,0 12 6,0 9-45,0 5-56,1-5-577,0 16-526,0-16-1216,0 13-4038,-1-16 6441,0-7 0,0-10 0,0-8 0</inkml:trace>
  <inkml:trace contextRef="#ctx0" brushRef="#br0" timeOffset="261055">28503 5438 21825,'2'-56'-1545,"1"23"-1122,2 68 2667,4 17 0,-3-22 0,0 0 0</inkml:trace>
  <inkml:trace contextRef="#ctx0" brushRef="#br0" timeOffset="261629">28619 5683 23595,'36'-27'-23,"0"1"1,-3 3 0,-7 13 28,-17 45-23,-3 7 6,-7 3 28,-5-2-12,-2-12 34,-9 5 29,7-18 88,-4 1 113,9-13-50,2-8-85,6-6 23,3-6-34,5-4-56,5 0-39,4 3-5,3 4-12,1 2-11,1 2-11,1 2-1,1 0 35,-1-1-1,-1-2 1,-3-4 10,-2-6 18,-3-6 5,-3-9 28,0-9-34,-4 5 185,2-25 18,-4 21 27,0-14-45,-3 19-33,-2 9-34,-2 9-62,1 9-140,-2 5 46,2 21-18,2 9-11,3 25-22,2 10-460,-5-27 1,0 0 333,0 1 0,0 1-135,-1-2 1,1 0-778,3 26-390,-1-9 402,-1-17-7000,-2-3 8065,-2-19 0,0 1 0,-1-11 0</inkml:trace>
  <inkml:trace contextRef="#ctx0" brushRef="#br0" timeOffset="261789">29068 5641 13351,'-4'-5'7231,"0"2"-5865,4 3-1763,-15-59-662,35 43-1937,-2-43 2996,45 57 0,-27 2 0,-4 0 0</inkml:trace>
  <inkml:trace contextRef="#ctx0" brushRef="#br0" timeOffset="263356">29387 5487 6215,'-6'0'-476,"1"0"3826,5 0-1301,16-7-66,-12 6-353,11-6-330,-14 7 5628,-1 0-6496,-2-2-197,0-1-34,-1-3-122,1 3 55,0-1-50,2 2 667,-1 0-712,1 1-28,1-1 11,0-1 12,1 0 11,1 1 11,-2 1 173,-1 1-217,0 11-7,0 7-16,-2 18 0,-4 8 0,-7 11-23,-4 4 23,6-28 0,0-2-6,-5 15 6,-5 7 16,9-27 1,-2 7 5,7-19 6,3-6 112,1-5-62,-1-8-44,1-8-6,-1-13-6,2 0 22,2-31-27,7 12-17,-1-10 28,8 6 22,2 13-39,0 3-11,2 7-1,-5 17-4,2 6-12,3 7-6,2 9 17,2 10 0,0 13 6,-2 8-17,-4 4 11,-1 0 23,-5-13-23,7 6 28,-7-20 1,4 3 10,-8-14 6,-3-5 0,1-10 6,2-16-6,4-26-17,-1 3 8,-3 11 1,1-1 2,4-16 1,4-8 33,-3 9-28,-4 16-11,-4 13-62,-3 11-309,0 7 114,-2 5-628,1 8-1176,0 9-3905,3 11 5949,2 1 0,-1-10 0,-1-8 0</inkml:trace>
  <inkml:trace contextRef="#ctx0" brushRef="#br0" timeOffset="263605">29857 5392 25348,'-19'49'107,"4"9"-144,10-19 1,3 1-110,0 1 1,3-2-180,2-1 0,2-1-701,1-4 1,2-2-2481,18 22 3506,10-12 0,-15-20 0,1-8 0</inkml:trace>
  <inkml:trace contextRef="#ctx0" brushRef="#br0" timeOffset="269200">30268 5280 22066,'-7'-49'488,"1"12"-438,4 47-16,-1 3 55,-8 34-55,1-4-26,4-11 1,-1 0 2,1 19-5,2-7 10,9-8-4,2-9 4,4-7 40,1-9 62,0-5 16,5-7-66,-2-4 72,13-10 72,11-15-38,3-2 50,7-8 112,-15 12 17,-11 9-152,-11 9-150,-8 6-62,-7 11 22,-1 0-6,-9 16-10,-1 2-62,-4 13-230,0 6-476,3 3-1003,5 3-3007,3 0 3935,5-11 0,1-15 0,1-12 0</inkml:trace>
  <inkml:trace contextRef="#ctx0" brushRef="#br0" timeOffset="269409">30786 5496 22772,'-47'32'-583,"22"-9"1,4 1-2941,7 10 3523,-3 15 0,10-26 0,2-5 0</inkml:trace>
  <inkml:trace contextRef="#ctx0" brushRef="#br0" timeOffset="270043">31082 5188 14824,'0'-4'4940,"0"0"-2907,0 4-1932,-8-25-40,-1 24 12,-13-16-17,-4 30-16,-5 2 22,1-1 27,2-3 40,8-5 28,7-2 5,7-3 51,4-1 308,2 0-482,0 4 17,0 3 11,-1 10-5,-4 5 16,-1 8-38,-4 3-24,2 0 7,1-3-23,2-4 22,0-6 1,2-6-7,2-6 46,0-5 728,1-3-684,6-9-33,2-1-23,9-9 6,5 1-5,4 1-7,6 2-4,2 4-18,1 4-5,-4 3-23,-4 9-5,-5 5 0,-4 11-34,-7 6 28,-5 5-16,-15 2-74,-9 2-89,-16 0-302,-8-3-482,-6-4-858,1-7-3684,2-9 5522,11-7 0,15-5 0,9-1 0</inkml:trace>
  <inkml:trace contextRef="#ctx0" brushRef="#br0" timeOffset="270250">31048 5126 20140,'31'-25'-1967,"0"1"1,16-15 0,-32 39 0,-11 0 0</inkml:trace>
  <inkml:trace contextRef="#ctx0" brushRef="#br0" timeOffset="270483">31328 4980 25735,'25'47'78,"1"1"1,-5-3-1,-3 2-100,-2 9 0,-4-1-865,-6-14 0,-3-2 763,-3 0 1,-6 1-1552,-15 11 1,-10-1 1674,-4-3 0,-3-2 0,7-1 0,1-4 0,3-15 0,1 0 0</inkml:trace>
  <inkml:trace contextRef="#ctx0" brushRef="#br0" timeOffset="275804">14073 2787 10718,'4'-45'1628,"1"0"1,-1 0 0,3-18-1,-3 13-956,-4 27 1054,-3-8-785,-1 12-281,-3-2-402,0 15-219,0 6-22,-4 15 11,-9 20 6,-1 9-6,4-7 0,-2 7 0,0-1-631,3-4 1,1 0-1,-1 3 608,-1 1 1,-2 4 0,0 1 0,1-1-3,-2 9 1,1 0 0,0-1-2,2-2 0,0 0 0,1-1 1,3-6 1,1 0 0,1-2-297,-1 13 1,4-3 292,5-11 0,5-4 17,15 18-32,18-23 66,17-21-26,-19-16 0,2-6-634,5-6 0,2-6 634,4-7 0,1-4-10,-14 7 0,0-2 0,0-1 15,1-2 0,0-1 0,-1-1 18,1-1 1,-2 0 0,1 0 155,-2 0 0,0-1 0,-2 1-104,11-13 1,-2 2 33,-6 5 1,-2 2 280,-8 7 1,-2 3-69,5-9-37,-13 17-260,-8 11-44,-9 22-1,0 0 1,-11 33-6,-4 9 348,7-15 0,-2 4-407,-1 5 1,0 2-219,0 6 0,-1 1-113,1 1 1,0 0-323,2-1 1,1 0-2247,2 2 1,1-3 831,3-19 1,1-4 2125,1 4 0,1-7 0,2-15 0,0-2 0</inkml:trace>
  <inkml:trace contextRef="#ctx0" brushRef="#br0" timeOffset="276347">14081 2729 19692,'-48'41'228,"0"0"0,12 0 0,2 3 0,7 1-194,6 6-1,6 4-886,-2 0 1,-1 4 0,3-2 885,0 5 1,1-1-21,3-13 0,0 3 0,2-1-2,1-5 1,1-1-1,1-2-6,0 10 1,3-3 350,5-11 1,3-4-323,13 11 5,14-23 34,13-21-37,-6-16 0,2-6-5,0-5 0,0-4-161,-5 2 1,1-3 0,-3 0 157,4-4 0,-2-2-324,-7 4 1,1-1 0,-1 0 471,4-8 1,-2 0 58,7-8 1,-1-1 312,-1-2 1,-2 2-359,-10 14 0,-3 2-106,-2 4 0,-2 3 214,0-2-186,-9 18 766,-2 4-839,-3 15 1371,0 30-1388,-2-2 14,0 2 1,-1 3 339,-3-5 0,-3 3-361,0 6 0,-3 4 0,0-2-424,-1 3 0,-2 3 346,1-8 0,-1 5 0,-1 0 0,2-6-49,0-3 0,1 0-305,-3 11 1,0 7 0,2-10-335,0 8-2282,2-7 1,1-4 3032,3-17 0,0 3 0,4-24 0</inkml:trace>
  <inkml:trace contextRef="#ctx0" brushRef="#br0" timeOffset="276870">14060 2775 9313,'-3'-8'5707,"0"0"-2946,3 8-542,0 0-1671,-18-8-77,6 45-270,-14-11-61,15 21 0,2 8-511,-1-5 1,-1 3 416,-1 3 1,0 5 0,-1-1-1051,3-6 0,-1-1 1,1 0 1010,0-2 1,0 1-1,1-2 0,2-6 1,1-1-1,1-2 7,4 7 0,1-3-14,-1-7 0,3-1 8,9 0 1,3-6 14,3-15 44,35-7-45,-23-19-8,2-6 1,3-6-4,7-12 0,-2-3-66,-5 7 1,1-4 85,6-9 1,5-6 0,-4 3 35,-1-1 1,-2 1-33,-8 10 1,1-2-1,-2 1 110,9-11 1,-4 2 1503,-9 11 1,-3 2-1421,-2 3 1,-2 2 61,8-15-240,-22 31 72,-6 19-50,-2 5-2031,-15 44 2148,-4 4-140,8-24 1,-2 4-239,0-2 1,-2 4 0,1-2 223,-4 8 0,1 1-44,1-3 1,0 4 0,1-2-105,-3 12 0,4-2-538,3-2 1,4 0 649,3 0 0,2-4 0,2 6 0,3-10 0</inkml:trace>
  <inkml:trace contextRef="#ctx0" brushRef="#br0" timeOffset="279412">7332 2131 13970,'12'-57'1331,"-1"0"0,0 6 0,-2 8-462,-2 16-239,-2 11-596,-3 8 20,-2 14 175,-1 15-61,-4 24-115,0-12 1,-1 3-446,-1 8 1,-2 2 411,-1 6 0,-1 1-19,3-7 1,0 1 0,1-3 3,-1 4 1,0-1-585,-1 18 0,2-5 590,4-7-6,3-7 1,3 1-11,10 4 27,0-16 1,4-4 145,17-4-23,1-13 202,4-25 6,-2-17-407,-12 5 0,0-4 214,1-4 0,1-3-45,-1-2 0,1-1 2,-2 0 1,-1 0-1,-1 2 1,-1 2 13,-3 3 1,-2 3-1744,12-17 1735,-13 20 837,-7 11-988,-8 13-6,-2 10 51,-2 13 17,-8 33-62,-3 4-62,4-20 1,0-1-51,-3 14-353,4 7 2769,7-16-3799,7 7-1973,2-8 3496,7-10 0,-7-15 0,0-7 0</inkml:trace>
  <inkml:trace contextRef="#ctx0" brushRef="#br0" timeOffset="279921">7404 2070 12685,'-4'-4'6178,"1"0"-5629,3 4-393,-41 18-77,25 20-51,-28 7 0,37 7 0,8 2-698,-2 5 692,3 0 1,2 1-1,1-21 1,1-1-23,3 7 0,2 0 16,4 1 1,0-5-6,7 10 228,15 1-111,-21-39 522,20-5-208,-9-26-61,15-17-1015,-20 10 0,-1-3 803,16-22-7,-13 17 0,-1 0 129,-5 6 0,-1 0-109,3-4 0,0 0 405,12-23-313,-13 22-134,-8 12-134,-9 15 1644,-2 9-1622,0 18 236,-2 10-224,-3 24-35,2-23 1,-1 0-12,-4 25-36,3-18 0,0 2-538,0 7 1,-1-1-342,2-8 1,1 0 920,-1 23 0,0-7 0,3-23 0,1 13 0</inkml:trace>
  <inkml:trace contextRef="#ctx0" brushRef="#br0" timeOffset="284410">24139 5193 11766,'1'-8'5702,"0"2"-4330,0-55-352,-2 39-880,1-41-140,-3 57-107,-3 10 96,-6 13 45,-11 17-6,8-6 0,-1 2-6,-3 6 0,0 1-433,0 4 1,1 0 410,3-1 0,1-1-3,4-3 0,3-2-3,1 23 51,14-13 157,6-13 218,8-13 112,7-13-112,7-15-123,8-11-11,7-13-180,-24 13 1,-1-1 127,1-1 0,-1-1-156,-1-1 1,-1 1 117,17-21 24,-10 9-97,-11 13-157,-10 11-78,-7 12 67,-4 13 68,-3 13 498,0 16-617,-1 11-284,2 6-156,4-27 1,2 1-1217,2 2 0,3 0 1752,6 3 0,1-3 0,1 6 0,5-7 0</inkml:trace>
  <inkml:trace contextRef="#ctx0" brushRef="#br0" timeOffset="284942">26319 5508 7727,'5'2'5014,"-2"0"2273,-3-2-6979,10-11 268,-26 10-374,13-8 134,-37 13-51,0 0 12,-19 1-146,25-3 1,-1 0-29,-2 0 1,-2 0 7,-13-1 1,1 0-101,16 0 0,0-1-550,-15 1 0,0-1 575,-13 0-42,26 0 0,0 0-91,0 0 0,2 0 55,-8 1-140,1 0-421,28 0-677,3 1-1166,7 1-1971,9 2 4397,10 2 0,-6-3 0,4 0 0</inkml:trace>
  <inkml:trace contextRef="#ctx0" brushRef="#br0" timeOffset="285250">25773 5211 20789,'-33'8'218,"-6"15"-154,17 4 1,1 5-968,-2 1 0,0 0 956,0-1 0,2 1-8,2-1 0,2 0 165,2-2 0,2 0-193,-5 25 334,8-9-384,9-7-46,10-8-201,22-6 118,-3-10-533,31-5-1551,-8-9-2670,-10-4 1,1 0 3724,10 0 1,-5-3 0,-38 5 0</inkml:trace>
  <inkml:trace contextRef="#ctx0" brushRef="#br0" timeOffset="287446">27887 4719 12214,'0'-6'6407,"0"0"-5502,5-23 0,1-7 366,-3 9-826,3-11 1,-1 2 142,-5 21-767,-1 9-196,-1 5 257,0 5 152,-3 14 10,0 14-38,0 0 0,0 1-1,-3 17 0,2-12 1,0 0-11,-2 13-9,3-20 0,-1 1 14,-5 23 11,0-10 23,0-11 72,3-15 174,1-7 67,3-16-324,0-3-1,-2-7 28,-4-25-50,2-8 0,-2-10-399,8 20 1,1 0 398,1 4 0,0-1 5,2-8 1,1-2-17,0 1 0,1 0 11,1 3 0,1 0-11,1 3 0,1 1-53,1 4 0,2 2 19,17-21-27,8 14-1,8 11 25,-13 17 1,1 4 13,13 3-1582,-8 13 1,-2 4 1570,-4 6-3,-6 1 1,-2 4-48,-1 13 33,-12-8 0,-5 1 40,-8 21 16,-10-3 1,-25-10 16,-8-12-6,16-12 1,-2-1-43,-6-1 1,0-3-260,-19 2-170,8-5-1860,23-12-7505,17-4 9174,2 1 1,6 0-1,1 5 1</inkml:trace>
  <inkml:trace contextRef="#ctx0" brushRef="#br0" timeOffset="287979">28384 4305 17048,'0'-4'2856,"0"1"-2643,0 3-196,12 11-6,5 8-5,13 16-1,0 9 1,-9-6 56,-8 9 167,-22-4 1,-11-1-3376,-17-2 3303,6-21 296,-6-5 198,17-9 71,0-6-559,11-11-135,6-2-17,12-14-73,18-9 51,-1 5 0,-1 8 0,1 1-6,12-7 17,8-5 39,-4 3-22,-17 12 117,-5 2-55,-16 13 3604,0-2-3431,-4 3 33,1-1-117,-1 2 292,2-2-348,-2 3-213,0 0-6,0 9-3279,1 8 3364,2 4-146,2 20-1092,3 13-1440,0 5-700,-5-23 0,1 0 2833,0 11 0,-3-18 0,-1-14 0</inkml:trace>
  <inkml:trace contextRef="#ctx0" brushRef="#br0" timeOffset="288279">28828 4285 17249,'0'-5'4492,"1"1"-2677,-1 4-1798,11-47-23,-9 35-16,9-35-40,-11 47-2054,0 0 1,0 0 0</inkml:trace>
  <inkml:trace contextRef="#ctx0" brushRef="#br0" timeOffset="289399">28902 4286 21243,'-2'-60'1994,"-1"11"-1843,5 47-375,-2 2 174,0 10 83,0 7-16,0 15 6,0 7-18,0-6 12,0 23-6,0-18 0,-3 16 40,-2-19 50,-3-8 5,0-8 17,0-6 118,3-7 129,2-4-96,2-4-11,1-19-235,0 6 17,1-16-34,6 2 0,3-4 51,8-6-12,2 5-22,-1 10-16,-4 9-46,3 6-16,-6 6 5,6 6-11,0 10 56,3 10 0,1 7 0,2 5 11,0-1-5,1-3-1,-7-8-10,10-2 21,-12-10 7,9-2-6,-4-9 11,3-10 11,4-10 0,0-16 17,0-12-34,-16 19 1,-1-3-215,-1-2 1,-2-2 236,-1-3 0,-1-1 16,-2 0 1,-2 0 8,-1 1 1,-2 1 10,-2 2 0,0 2 115,-7-24-5,-1 12-7,0 14-116,5 14-40,0 7-163,5 8 12,0 7 89,1 13 34,5 20-44,4 23-216,-2-21 1,1 1 147,2 7 0,0 0 19,-2-11 1,1 2-362,5 15 0,0 1-78,-4-20 0,-1 0-325,5 12 0,-1-1-2213,4 14-3979,-3-13 7049,-4-17 0,-5-13 0,-3-10 0</inkml:trace>
  <inkml:trace contextRef="#ctx0" brushRef="#br0" timeOffset="289588">29355 4205 16146,'-3'-4'4492,"1"0"-4285,2 4-856,56-51-831,-19 37 819,-2-13 1,2 2 660,17 24 0,-37 1 0,11 0 0</inkml:trace>
  <inkml:trace contextRef="#ctx0" brushRef="#br0" timeOffset="290122">28623 3996 7666,'-6'-1'4985,"1"0"2352,5 1-7152,-6-5-106,5 4-85,-5-5 45,6 7 6,3 6-34,-2-4 28,2 5 85,-1-5 133,-2-1 2359,1-2-2252,0-9 6,-1 0-29,1-7-27,-1 5-1,-1 4-251,1 3-73,-2 3-1227,2 1-779,0 5-6966,6 6 8983,3 3 0,-1-3 0,-1-4 0</inkml:trace>
  <inkml:trace contextRef="#ctx0" brushRef="#br0" timeOffset="300675">29760 4136 12993,'-1'-4'4839,"-1"0"-880,2 4-3779,3-47-28,-1 34-136,1-34 91,0 54 66,0 11-21,-1 16-68,-4 12-37,-3-13 1,-2-1-20,-4 14 17,-9 13 16,4-26-3346,-7 7 3335,7-17 376,1-2-152,11-18 185,1-1-162,3-19-151,-1-7-74,1-9 108,0-28-136,0 25-83,2-1 1,0 0 145,3-11 3314,4-9-3298,5 8-83,-4 20-34,1 10-46,0 15 12,3 12 67,19 17-32,2 8-139,-12-10 1,0 2 125,18 20-5,-11-8 5,3 4 249,-16-18-266,9 16 23,-17-25 34,3 6-5,-11-18 88,1 0-22,0-10 213,0-10-291,2-17-6,-2 4 1,1-2-7,0-15-8,1 12 1,-1 0 35,2-16-22,-1 7-50,-4 4-701,-4 23-4,1 9-253,-1 4-2364,2 8 3361,2 8 0,0-6 0,0 6 0</inkml:trace>
  <inkml:trace contextRef="#ctx0" brushRef="#br0" timeOffset="300951">30314 3891 24945,'20'-47'482,"-13"28"-3231,-16 42 0,-6 15 2794,-8 19-20,6-8 0,2 3-260,7-16 0,1 0 232,-2 7 0,2 1 366,6 3 0,5-3-661,11 14-80,-2-18 0,2-1-338,13 5-4124,-1-21 1,2-4 4839,6-2 0,5-1 0,-24-13 0</inkml:trace>
  <inkml:trace contextRef="#ctx0" brushRef="#br0" timeOffset="305025">30710 3824 20688,'17'-25'1435,"-3"5"-1379,-14 20-12,-2 0-66,-3 0-6,-8 2 34,-13 1 16,-12 3 6,-6 0-6,4-1-16,11-1 5,11-2 6,10-1-6,6 0-33,2-1 33,0 4 39,0 3-27,0 7 5,0 6 5,-1 6-5,-2 6 23,-1 2 27,-5 1 6,-2-2 6,-1-5-17,-1-2-6,2-6-6,2-5-16,5-7 0,1-3 145,3-4 331,0 0-202,5-6-184,7-6-85,14-9-27,11-7-29,9 0 40,1 4 5,-3 7-11,0 6-17,-15 7-5,4 9-23,-13 6-17,3 9 6,-3 4-89,-6 13 55,-7-10-95,-13 24 118,-4-28-45,-22 20-39,-7-20-196,-17 3-340,25-17 0,-1-1-910,0-3 1,1-1-8263,-22 0 9064,19-5 0,17 0 0,14 0 0</inkml:trace>
  <inkml:trace contextRef="#ctx0" brushRef="#br0" timeOffset="305259">30960 4102 15928,'9'1'3316,"-1"-1"-3126,-8 0 807,0 0-980,2 45-365,-3-8-27,0 23-1664,-9-14-7792,-4-18 9622,1-4 1,4-8 0,6-12 0</inkml:trace>
  <inkml:trace contextRef="#ctx0" brushRef="#br0" timeOffset="305892">31390 3859 13340,'1'-3'5674,"0"1"-3479,-1 2-2005,-16-24-111,-5 19-68,-8-17 23,-9 25 16,7 1 12,-4 0 16,7 0 0,7-1-44,11 0-23,4-2 23,4 3 16,0 4 12,1 2 22,0 6-33,1-2 72,1 6-5,1-2-1,0 7 68,-1 4-129,0-9 56,-2 6 56,-1-10-123,-1-3 17,0 0 33,2-9 403,0-1 617,1-2-970,4-11-38,1 1 16,7-12-73,-3 6-27,4 0-23,-4 7 11,3 1-17,2 4 12,15 4-6,-8 3-51,22 15 46,-24-6-23,15 16-45,-19 1 28,-3-5-179,-18 15-134,-14-16 67,-6 3-695,-17-3-622,0-8-1688,11-7 0,-1-1 3186,-16 1 0,11-4 0,24-5 0</inkml:trace>
  <inkml:trace contextRef="#ctx0" brushRef="#br0" timeOffset="306100">31297 3779 20845,'42'-25'-1834,"1"0"1,-8 3 0,-3 5 1833,3 15 0,-22 2 0,6 0 0</inkml:trace>
  <inkml:trace contextRef="#ctx0" brushRef="#br0" timeOffset="306359">31556 3454 14678,'0'-4'7069,"0"1"-4420,0 3-2604,10-30 5,1 35 40,14-8-40,-7 40 3,-1 7 1,-2 5-620,-7-9 1,-2 2 565,0-1 0,0 4 0,-3-2-6,-8 15 1,-4-2-21,3-12 1,-5 0-173,-6-3 0,-4 1 1,-1-3-422,-6 2 0,0-3-3,-5 9 0,-3-1 622,-5-2 0,3-6 0,10-11 0,-13 11 0</inkml:trace>
  <inkml:trace contextRef="#ctx0" brushRef="#br0" timeOffset="314029">15557 3109 8153,'-3'-6'4901,"1"1"-3310,2 5 67,0 0-1233,-63-5 270,30 6-446,-10-2 0,0 1 104,5 9-79,1 0-83,4 2-50,5-2-35,3 0-117,12-3-40,3-2 46,10 0 61,-2 5 5,2 7-3402,-2 10 3419,0 11-52,-2 7 36,-2 6-12,0 2 6,0-2 0,-1-3 0,0-6 50,-1-8 23,2-7 84,0-10 3800,4-9-2574,1-4-1111,1-15-148,0-1-29,4-13-6,9-6-105,-1 9 10,15-7-50,-5 14 0,8 1-6,1 7-10,3 9 16,0 9-17,2 9-6,-5 6-10,-7 7-18,-11 8-38,-12 5-130,-24 14 124,2-18-29,-1-15 1,-3-1-297,-14 2-403,-12 2-3126,-9-10 129,20-10 2972,-1-11 0,31 1 0,2-3 0</inkml:trace>
  <inkml:trace contextRef="#ctx0" brushRef="#br0" timeOffset="314321">15532 3009 7320,'3'-4'6295,"-1"0"-2375,-2 4-3147,63-45 62,-32 29-625,7-10 0,-2 3 557,-14 16-672,-12 4 293,-3 2-332,-5 1 95,-1-1-2593,1 7-281,-1-2 2723,4 7 0,-3-7 0,0 0 0</inkml:trace>
  <inkml:trace contextRef="#ctx0" brushRef="#br0" timeOffset="314829">14438 2862 8136,'0'-8'4733,"0"1"-543,0 7-1569,0 0-2318,-63 2-60,38 15 1,-1 7-912,-17 4 1,-7 5 0,3 4 687,9 4 1,4 5 0,0 1-23,-1-1 0,-1 2 0,-1 2-51,2 1 0,-1 5 0,0-2 0,5-5-7,6-10 0,3-5 0,-2 4-68,-5 9 1,-4 6 0,0 0 0,4-5-405,2-7 1,3-3-1,0-2-227,-11 16 0,1-4-762,5-6 1,1-8-4345,-2-10 5865,13-19 0,7-4 0,7-6 0</inkml:trace>
  <inkml:trace contextRef="#ctx0" brushRef="#br0" timeOffset="315046">13479 3223 15182,'23'-52'1779,"0"1"1,-1 5-1,0 10-1504,2 21 357,26 18-324,-2 21-1586,-7-1 0,1 4 1314,-10-3 1,1 3-6,-2 0 1,2 2 0,1 1 7,4 4 1,1 1-1,1-1-32,1 0 1,0 0 0,0-1-18,-2 0 1,0-1 0,0-1-148,1-2 0,0-1 0,-3-3-583,-2 0 1,-1-2-3042,12 10 1,-1-2 3780,2 4 0,-21-16 0,-15-10 0</inkml:trace>
  <inkml:trace contextRef="#ctx0" brushRef="#br0" timeOffset="318713">7626 2098 7867,'0'-6'5355,"0"2"-2028,0 4-3170,-23-15 123,7 18-50,-21-7-62,11 24-34,-4 4-5,-5 5 5,-4 4-55,6-4-1591,0-3 1,0 0 1623,2-2 3,-1-2 0,1-1 109,5-7-5,-2-1-57,11-7-72,8-3-45,6-3-84,2 0 3464,3 5-3386,1 3-5,2 9 33,1 11-11,1 9 0,0 9 0,1 6-11,-3-18 0,1-2-17,1 14 22,5 13 29,-3-24 33,2 3 128,2-5-3340,-2-14 3307,-1-7 375,1-9-67,2-12-229,7-7-89,8-15-1197,-7 6 0,0 0 1090,9-11-29,-8 10 1,1 1 2285,6-2-2291,9-6 16,8 2-66,-4 12-6,-5 4 6,1 11 3397,-9 11-3403,6 6 11,-4 10-22,-7 6 22,-6 5 28,-9 18 23,-8-3-40,-6 1 29,-14 0 5,-7-11-12,2-10 1,-3 0-20,2-6 1,-1-2-136,0 0 1,0-2 131,-28 9 51,9-10-6,-10 0-22,3-6 28,3-5-62,20-3 11,2-2-10,18-2-57,2 1-95,4 0 95,3-1 62,8 2 230,4-1-219,22-3-17,1-5 0,25-12-11,-22 3 11,7-6 6,0-8-11,-16 9 10,1-4 1,0-1 0,1-9 8,-9 9 0,-2-2-2,1-9 27,-3-13-22,-11 8 6,0-11 22,-16-1-39,-5 14-1,-5 7 7,-11 13 5,1 11-45,-11 2-11,-1 9-17,-13 13 40,19-3-1683,5 4 0,1 0 1688,3-1-285,-28 14 297,23-15 16,-15 2 5,8-9-27,8-3 27,-5-5 1,10-6 3259,-9-12-3293,9-6 5,3-10 391,12 7-402,5-6 6,3 5 51,5-14-18,3 10-33,1 1 136,9 7 17,8 0 65,-2 6 19,30-14-25,-8 13-112,-10 6 1,2 0-5,-2 2 0,2 2-17,1-1 1,-1 2-60,23-6-125,-19 4 1,-2 0 80,-1 0 13,-4 0 1,-2 0 28,-8 1 42,1-3 49,-13-2-8,-8 2-58,1-4 338,-5 1-324,-2 2-56,-4 2-154,0 6-31,-3 1 182,0 4 447,-12 1 199,-3 6-49,-11 5 173,-4 6 179,4 1 168,-11 6 20,6-2-1145,-7 7 540,10-7-654,-8 12 488,16-11-53,-12 12-123,13-9-178,6-6-10,-5 6 0,11-11 0,-5 5 0,10-10 0,6-5 0,1-2 0,4-2 0,0 0 0,1 2 0,0 0 0,0 9 0,3 4-700,4 22-292,3 2 0,5 15-379,-3-18 203,12 22 637,-6-23-41,10 15 137,-10-25 187,4 1-27,-10-15 89,2 1 105,-5-10 266,1-12 636,5-9-83,7-15-89,-1 2-270,-2 1 1,1 0 128,12-14-411,-8 13 0,1 0 370,18-13-212,5 11-628,0 10 31,1 12-4,-3 14-105,-4 15 154,-8 16-154,-9 12 47,-11 10 59,-12 6 236,-7-29 0,-3 1-25,-5 2 0,-3 0 53,-6 0 0,-3 0 52,-3 0 1,-3-3 47,6-8 0,-2-1-259,-15 6 0,-2-3-433,13-12 1,0-2-984,-12 5 0,0-3-8175,-18-4 7764,23-8 1,15-3 0,18-1 0</inkml:trace>
  <inkml:trace contextRef="#ctx0" brushRef="#br0" timeOffset="322688">25942 4162 20895,'-38'-28'101,"23"2"-118,54 20-84,2 2 1,4 1-77,0 1 1,2 0-343,13 0 0,0 2 183,-8 0 0,-1 1-286,-3-1 0,-2 1-1742,0 0 1,-2 0 2363,19-1 0,-22 0 0,-24-1 0</inkml:trace>
  <inkml:trace contextRef="#ctx0" brushRef="#br0" timeOffset="322979">26248 3842 12909,'-4'-4'5135,"1"1"-3515,3 3-1374,-62-5-156,29 23-74,-5-14 1,1 4 22,7 28 31,-2 7 0,-2 1-565,-5 5 526,8-11 1,-4 5 0,4-6 2,-9 11-54,14-17 1,4 0 151,9 2-65,15-12 101,39 0-196,18-14-717,-10-2 1,4-2 408,1-3 0,2-3-891,1-1 1,-1-1-460,-13 1 0,-3 0 1686,0-1 0,-6 0 0,-10 2 0,-3 0 0</inkml:trace>
  <inkml:trace contextRef="#ctx0" brushRef="#br0" timeOffset="323730">24692 3800 13138,'-2'-8'846,"0"2"-79,2 6 466,0 0-679,-52-7 101,14 13-501,4-8 0,-4 3 249,2 9 1,3 2-180,-2 0 45,-2 0 0,1 0-23,5-3-72,-9 3-68,24-8-50,7-1 0,5 0 45,1 2-39,1 2 145,-1 10 23,-1 16-146,1 5-28,0 14-12,3-6 7,1-1-23,-1-11 84,2 9 33,-4-18-66,1 5 156,-4-9 45,3-13 17,0 1 588,2-7 302,0-5-901,4-5-230,3-9-6,5-6-27,0 2 10,12-3-33,-6 12-16,4 0-29,-1 7 11,8 13 12,3 5-6,10 11-34,-7 6 6,-10-3-162,-4 14 5,-18-13-140,-13 13-358,-21-10-880,-17-4-33,5-9 1624,-15-8 0,37-7 0,-6-3 0</inkml:trace>
  <inkml:trace contextRef="#ctx0" brushRef="#br0" timeOffset="323988">24884 3669 22436,'33'-34'17,"0"-1"0,-1 4 0,-2 4-297,4 5-63,-7 8-4826,7 1 5169,-19 9 0,3-1 0,-13 5 0</inkml:trace>
  <inkml:trace contextRef="#ctx0" brushRef="#br0" timeOffset="325963">28119 3065 20711,'-6'-39'453,"0"0"1,-4-23-488,10 60-151,0 1 163,0 10 123,1 13-45,-1 20-28,0 18-17,-3-25 0,0 2-193,-2 1 0,0 0 187,-2-1 1,0-2 27,-1-3 1,-1-1 90,-8 20 32,-2-11 114,-3-10 178,3-10 28,0-9-168,3-11-157,0-11 325,-1-13-448,3-2-3,5-4 1,0-2 7,1-25-332,2 14 1,2-3 301,2 5 0,2 0 8,3-1 0,0 0-3,2 2 1,1 2 5,2 1 0,1 3 3,6-15-116,13-7 94,-5 25-18,13-7 7,-2 20-18,3 11-11,2 15 12,-1 12-1,-5 14 12,-9 11 5,-13 6-17,-20 4 23,-16-1 125,4-27 1,-3-2-149,-4 0 1,-2-1-54,-2-3 0,0-1-126,1-3 1,0-3-387,-21 6-801,14-11-2879,16-13 4279,17-13 0,4 6 0,7-4 0</inkml:trace>
  <inkml:trace contextRef="#ctx0" brushRef="#br0" timeOffset="326504">28333 2751 20341,'32'20'62,"4"9"-68,-12 4 29,1 11-1,-9 6 6,-16-1 0,-12-4 39,-12-4 95,-4-10 236,1-9 268,5-11-122,8-9-359,7-6 218,4-22-251,10-2-46,6-17-72,13 4-29,10-2-5,8 0-278,-20 22 1,1-1 274,1 1 1,-1-1 7,23-17 23,-8 6 51,-11 8 72,-12 9 95,-9 7 0,-6 5-161,-1 2 245,-1 2-325,-4 7 545,-2 6-550,-5 13 11,3-1-56,-3 23-106,5-9-179,0 19-387,4-10-549,2-4-1114,0-6-4515,4-9 6895,1-11 0,-1-9 0,0-6 0</inkml:trace>
  <inkml:trace contextRef="#ctx0" brushRef="#br0" timeOffset="326695">28806 2483 13161,'0'-6'3635,"0"2"-5439,0 4 773,0-6-2200,2 27 3231,0-5 0,0 10 0,-1-10 0</inkml:trace>
  <inkml:trace contextRef="#ctx0" brushRef="#br0" timeOffset="327330">28962 2725 11906,'0'-5'7562,"1"2"-5922,-1 3-1869,16-37 257,-10 37 33,11-18-33,-14 42 23,-2 19-23,-1-2 8,-5-4 0,-2 1-8,-4 14-16,-7 4 21,6-31-5,6-16 174,0 1 425,4-8-5,1-4-347,4-15-219,1 2 39,8-21-33,3 7 10,13-11-60,-3 12-7,0 7-10,-4 13-12,-5 7 11,5 7 6,6 13 23,-2 7-35,4 7 7,-10-9-3370,9 6 3380,-15-17 1,10 4 61,-11-13 79,10-11-51,-3-9-22,8-14-51,-9 2 28,5-20-28,-11 15 1,0-3 793,1-3 0,0-1-808,-1 0 1,0 0 86,0-8 1,-1 4 60,-1 1 172,-3 5 0,-1 3-116,-5 13 68,-4-6-195,-4 22-119,-3 5 28,0 9 1800,-10 32-1856,9 6-17,3-8 1,2 2-807,5 21 484,7-9 1,4 1 2,0-16 1,0-1 173,2 8 0,1-1-633,0-3 0,-1-5 0,-3-3 755,5 22 1,-11-42-1,0 6 1</inkml:trace>
  <inkml:trace contextRef="#ctx0" brushRef="#br0" timeOffset="327505">29359 2736 19400,'23'-44'-303,"-1"0"1,-8 6-1,3 8-330,18 23 1,4 9-3194,19-3 3826,-19 3 0,-1 0 0,6 0 0,-9 2 0</inkml:trace>
  <inkml:trace contextRef="#ctx0" brushRef="#br0" timeOffset="328055">29950 2520 22386,'-36'6'61,"9"-6"-38,15 39-1,0 13-5,2-18-6,0-1 0,-3 2 34,-13 12 45,0-5 67,-2-8-23,14-23 308,3-10-318,6-5 172,-1-23-212,6 6 11,5-11 1,4-2-1,12-10-70,-3 12 0,3 1 3,9-3 0,17 6-22,-18 18-12,13 4 1,-14 16 16,-4 10-17,-6 13 23,-5 8-6,-3 3-16,-2-2 10,-1-13-5,4-1 6,-6-18 162,4 2 0,-2-15-45,7-10-39,7-14 0,2-17-53,-10 15 0,-2-2-227,0-5 0,-2-1 246,0-2 1,-1-1 19,-1 1 0,-2 0 28,0 6 0,-1 1-3,1-13 129,-4 6-156,-4 23-192,1 0-139,-2 13-141,-1 13-368,-1 10-528,1 16-627,2 10-3220,8 7 5147,3-8 0,0-18 0,-3-12 0</inkml:trace>
  <inkml:trace contextRef="#ctx0" brushRef="#br0" timeOffset="328305">30516 2349 24301,'3'-35'112,"0"10"-87,-13 57 0,-4 20-28,8-16 1,0 1-916,-1 17 0,1 2 870,6-9 1,2-1-93,2-2 0,2-3-157,3-4 0,1-2-1087,18 22-3337,8-16 4721,0-14 0,-11-14 0,-9-8 0</inkml:trace>
  <inkml:trace contextRef="#ctx0" brushRef="#br0" timeOffset="329900">30828 2186 7354,'1'-3'9281,"0"1"-6744,-1 2-2139,13-22 174,-14 23-219,6-9-10,-22 35-191,-6 12-80,-1 8-55,2 5 6,8-1-18,7-2-5,7-12 17,13 10 5,6-18 321,13 10-293,2-17 1,2-7 72,-3-7 79,-4-10 11,-8-7 22,-5-7-5,-7-7-28,-7-4-12,-13-1-5,-10 3-6,-11 5-39,-9 8-28,-6 7-45,-8 13-72,17-1-12,-5 16-106,25-2-359,3 9-1176,13 4-6794,18 2 8452,7-5 0,-4-12 0,-5-9 0</inkml:trace>
  <inkml:trace contextRef="#ctx0" brushRef="#br0" timeOffset="330118">31389 2386 21847,'-21'26'-641,"1"-1"0,-13 25-2960,25-8 3601,6 1 0,2-19 0,2-5 0</inkml:trace>
  <inkml:trace contextRef="#ctx0" brushRef="#br0" timeOffset="330733">31884 2033 19540,'-37'-10'302,"0"0"1,-1 1 0,5 7-96,5 15-39,-9 5-17,-4 0-22,-1-3 61,3-2 96,9-5 178,10-3-317,11-3-18,6-1-85,3 0 46,0 3 16,1 6-10,2 7-1,2 7-45,0-2 141,-1 22-135,-2-22 56,-5 22 16,-3-23 1,-4 3-6,0-6 62,2-6-62,4-6 269,2-4 555,2-2-711,8-13-180,2-1-28,5-7 0,1 4 61,11-3-50,1 4 6,24-6-56,-19 13 5,15 3 18,-17 10-18,8 8-5,-9 1-48,-5 9 0,-4 4-53,-5 9 14,-5-4 0,-6 1-14,-17 4-236,-29 10-307,-8-13-396,9-11 1,-5-2-3635,2-6 0,0-3 4297,5-1 1,2-3 0,-10-4-1,32-4 1</inkml:trace>
  <inkml:trace contextRef="#ctx0" brushRef="#br0" timeOffset="330974">32056 1671 23192,'46'38'203,"0"1"1,-6-1 0,-4 3-199,-11 14 1,-7 3-982,-5-2 1,-5-1 961,-5-10 0,-4 0-87,-9 11 1,-9 0-491,0-19 1,-6-1 0,0 0-1993,0 1 1,0-1 0,-2 0 2582,-2-1 0,-1 0 0,3-6 0,-17 15 0,23-23 0</inkml:trace>
  <inkml:trace contextRef="#ctx0" brushRef="#br0" timeOffset="346178">17798 3777 17647,'-42'-14'347,"0"0"0,1 0 1,-6 5-1,0 4 1,6 6-693,8 9 0,3 6 465,-17 12 1,2 3-32,15-4 1,1 4-474,2 2 1,0 5 0,2 0 400,-5 12 0,5 2-17,8-11 0,1 1 0,5-1-219,3 8 1,6-3 193,1-10 0,5-2-199,7 4 1,4-3 66,25 15 47,-1-20 1,6-4 75,-5-7 1,3-6 214,17-3 1,2-10-76,-15-10 1,-2-7-1,-4-2 1,-5-3 1072,7-23-798,-33-15-274,-16 31 1014,-20-20-970,-15 26-11,1 10 0,-4 2-1524,1 3 1,-1 4 1427,1 0 1,-2 3 28,-8 6 0,4 3-130,-10 8 23,23-7 1,3 3-225,-3 12-705,27 7-1653,14 3-2100,10 0 4716,18-7 0,-19-17 0,2 0 0</inkml:trace>
  <inkml:trace contextRef="#ctx0" brushRef="#br0" timeOffset="346438">18245 3938 20056,'49'-26'-1369,"1"0"1,6-1-1,0 7 1369,-7 14 0,-3 4 0,13-5 0,2 5 0</inkml:trace>
  <inkml:trace contextRef="#ctx0" brushRef="#br0" timeOffset="346629">18250 4241 13357,'-6'3'5629,"1"0"-4515,5-3 124,0 0-1283,40-11-224,7-5 123,-14 6 1,5-1-1295,18-8 1,-1-1-573,-24 10 0,0-1 2012,24-8 0,-4 2 0,-19 7 0,-1 0 0</inkml:trace>
  <inkml:trace contextRef="#ctx0" brushRef="#br0" timeOffset="346863">19167 3806 17153,'40'-20'-895,"1"0"0,-1-1 0,17-6 1,-2 6-1134,-15 14 0,-2 4-1209,-4 1 0,-2 0 3237,11 0 0,-18 2 0,-19 0 0</inkml:trace>
  <inkml:trace contextRef="#ctx0" brushRef="#br0" timeOffset="347046">19392 3981 21315,'-6'8'-3231,"21"-7"3231,25-12 0,5-5 0,3 2 0,-2 0 0</inkml:trace>
  <inkml:trace contextRef="#ctx0" brushRef="#br0" timeOffset="347413">20653 3394 22503,'-61'13'310,"-1"-1"0,3 2 0,6 5-237,18 5 0,4 4-554,0 2 1,3 2 505,2 3 0,3 0-22,6-8 0,3 2-3,1 4 0,4 1-28,8-1 0,3-1-6,3 21-28,11-15 1,6-3-1,20-5 45,-10-9 1,3-4 10,-2-8 0,0-4 103,1-2 1,-1-3-3,27-9 123,-11-5 427,-15-4-130,-15 0-123,-14-1-157,-19 0 441,-17 1-609,-25 1-109,21 11 0,-3 2-883,-6 0 0,-1 3 29,9 2 0,0 1 896,-4 2 0,4 1 0,8 0 0,2 2 0</inkml:trace>
  <inkml:trace contextRef="#ctx0" brushRef="#br0" timeOffset="388945">17503 4699 9246,'-54'5'1450,"-1"0"1,6 0-1,13-2-1814,32-3 213,8 1 655,13-1 17,27 0-411,2-3 0,10-2 0,-3 0-2219,3 1 1,0-1 2115,-11 1 0,4-1 0,1-1 0,-2 1 4,10-2 0,-1 0 0,2-1-93,-9 2 1,2-1 0,1 1 0,3-2 64,0 1 0,3-1 1,1 0-1,0 1 0,-2-1-393,3 0 1,-3 0 0,2-1 0,5 0 341,-12 1 1,5-1 0,2-1 0,1 1 0,-1-1 0,-1 0 0,-3 1-291,7-1 0,-5 0 0,0 0 1,2-1-1,3 0 294,-5 1 0,4-1 0,2 0 0,1-1 0,-1 1 0,-1 0 0,-4 0 15,0 1 0,-2-1 0,-2 1 1,0 0-1,-1 0 0,0 1 2,7-2 0,-1 0 0,-1 0 0,-1 1 0,-4 0 26,0 0 0,-4 1 0,0 0 0,1 0-19,4-1 1,3-1 0,-3 1 0,-6 0 135,8-1 1,-3-1-110,-9 2 0,2 0 0,-7 1 534,15-5-1305,-35 6 498,-42 11 221,-9 2 1,-6 2 454,-22 3 0,-6 1-366,9-2 1,-4 2-1,-2-1 40,8-1 0,-2 0 0,-1 0 1,-1 0-12,6 0 1,-2 0 0,0 0 0,0 0-1,2-1-8,-4 1 0,3 0 0,-2 0 0,-4 1 51,9-1 1,-3 0 0,-3 1 0,-1 1 0,0-1-1,2 1 1,3-1-258,-7 1 1,2 0 0,2 0-1,-1 1 1,-5 0 239,5-1 0,-4 1 1,-2 1-1,-1 0 0,1 0 1,0-1-1,3 1-207,-1-1 0,2 1 1,1-1-1,0 1 1,0-1-1,1 1 208,1-1 0,1 1 1,0-1-1,1 0 0,-1 1 1,-1 0-42,-2 1 0,-1 0 0,0 0 0,0 1 1,3-1-1,3-1 0,-5 1 0,4-1 0,2 0 1,-2 1 68,-8 2 0,-2 1 0,3 0 0,6-3 7,-3 1 0,4-1 413,-5 2 0,2-2-399,16-4 0,5-1 297,-6 1-174,29-7-151,39-10 0,19-7-34,2 1 0,5-2-39,-8 3 0,5-2 0,2-1 0,1 1-5,5-1 1,0 0 0,3 0 0,1-1-23,-5 3 0,1-1 0,2 1 1,1-1-1,1 0-10,-5 2 1,0 0 0,1 0-1,1 0 1,0 0 0,1 0-8,-6 1 0,0 1 0,1-1 0,0 1 0,1-1 0,-1 1 0,1 0-26,1-1 0,0 1 1,2 0-1,-2-1 1,1 1-1,-2 0 1,-2 1-78,10-3 1,-3 2 0,-1-1 0,1 0 0,4 0 31,-7 2 1,4-1-1,2-1 1,0 1-1,-1 0 1,-2 0-1,-5 1-102,0 0 1,-4 0 0,-1 1-1,0 0 1,3-1 164,3 0 1,3 0 0,1-1 0,0 0-1,-2 1 1,-6 1 184,4-1 1,-4 0-1,-3 1 1,-3 0-203,4 0 0,-3 0 0,-4 1-304,2 0 1,-7 2-267,-4-1 2036,-46 13-1352,-48 8-57,4-2 1,-8 2 71,5-2 1,-4-1-1,-4 2-67,19-5 0,-2 0 1,-2 0-1,-1 1 1,-4 0 8,2 0 0,-5 1 1,-2-1-1,0 1 1,-1 0-1,2-1 0,3 0-37,-6 1 1,3 0-1,2-1 1,-3 0-1,-4 2 36,9-3 0,-4 2 1,-2-1-1,-2 1 1,1 0-1,0 0 1,2-1-1,4 0-159,-3 1 1,3-1 0,2 0 0,1-1 0,-2 1 0,-2 1 182,0 0 1,-2 0-1,-2 0 1,1 0 0,-1 1-1,1-1 1,1 1-160,4-1 1,0 0 0,0 1 0,1-1 0,0 0 0,1 1 0,1-1 148,-4 2 0,1-1 0,1 1 0,0-1 0,2 1 0,1-1 55,-2 1 1,1 0 0,1 1 0,2-1-1,2-1-81,-17 6 0,4 0 0,5-2-65,-5 2 1,9-2-43,-3 3 1566,41-11-911,41-11-369,6-3 0,7-3 87,2-1 0,4-1 1,3-2-221,0 0 0,2 0 0,3-2 0,1 0-33,-1 1 0,1 0 0,2-1 1,1 0-1,1 0-21,-4 2 0,2-1 1,0-1-1,1 1 0,1 0 1,0 0-118,-5 2 1,1-1 0,1 1 0,0-1 0,0 1 0,0-1 0,1 1 110,1-1 0,1 1 0,0-1 1,1 1-1,-1-1 0,0 1 1,0 0-170,0 0 1,-1 0-1,1 0 1,0 1-1,-1-1 1,0 1-1,-1-1 160,-1 1 0,-1 0 1,1 0-1,-2 1 1,1-1-1,-1 0 1,-1 1-1,4-1 0,0-1 1,0 1-1,-1 0 1,-1 1-1,-2-1 10,5 0 1,-1 0-1,-2 0 1,-1 0 0,-1 1 40,2-1 1,-1 0 0,-2 0 0,-4 2-280,2-1 1,-3 1 0,-5 0-190,-1 1 1,-8 2 422,-7 6 0,-22 1 0,-9 5 0</inkml:trace>
  <inkml:trace contextRef="#ctx0" brushRef="#br0" timeOffset="400371">7462 4419 8108,'-58'-2'2259,"-1"1"0,6-2 0,4-1-1279,13-1 1,3-2-589,-7-3 448,-2-3-605,30 9 185,-4-3-217,11 5-327,2 0-504,1 2 628,12 4 73,11 3 45,23 3-32,2-5 1,3-1-386,-10-1 0,0-1 318,13-1 1,5-2-671,-9-2 1,3 0-1,0-1 653,-4 1 0,-1-1 0,3 1-8,2-1 1,2 1-1,2-1 1,0 1-632,-1 1 1,0 0-1,-1 1 1,-1 0 624,9 0 1,-2 1 0,0 0 3,-4 1 1,-1 0 0,0 0-280,-5 2 1,0 0-1,-2 0 197,10 2 1,0 0-44,-10-1 1,2 0 0,0 1 18,5 1 0,1 0 1,-2 0-2,11 2 0,-4 1 67,-3-1 1,-5 1-12,-15-2 0,-6 2 1236,0 3-1031,-6 0 3011,-38 8-3033,-23-6-57,-14 5 573,10-11 1,-6-2-579,-16 0 0,-2-2-208,10 1 1,-2-1 167,-1-1 0,-4-1 1,-1 0 38,2-2 1,1 0 0,1 0-32,9 0 0,1-1 0,-3 0 20,0 0 0,-4 0 1,1 0-1,4-2-449,3 1 0,3-2 0,-2 1 447,-9-1 1,-3 0 0,-2 0 7,10 0 0,-2 0 0,0-1 0,2 1 30,-7-1 0,1 0 0,1 0 11,-7-1 0,0 0 0,3 1 3,12 0 1,3 0 0,2 0-34,-6 0 0,1 0 37,-3-1 0,3 0-98,-15-2 84,29 2 0,1 1 216,-12-2-345,22 3 821,11 2-1028,10 2 1848,16 15-1579,-1-3 16,18 6 0,6 1-17,13-1-287,-14-8 0,7 0 0,2-2 272,7-3 1,2-4-1,4 1-787,-1-1 0,2 1 1,2-1-1,-2-1 764,-7 1 1,-2-1 0,0-1 0,0 1-222,0-1 0,0 1 0,-1-1 1,-2 0 200,2-1 1,-2 1-1,0-1-13,0-1 1,1 1 0,1-1 7,7 0 0,2 0 0,1 0-42,4 0 1,0-1 0,-4 1 29,-1 0 0,0 1-84,-4 0 1,2 0 0,-7 2-35,-12 3 0,-3 0-80,14 0 0,-2 2 76,6 8 142,-19-1 688,-17-2-335,-25 5 2530,-6-7-2705,-33 11-61,8-9 0,-6-1-56,-5 2 0,-4-2-609,5-1 0,-2-2 0,3 0 587,-7 1 0,-1-3 15,11-1 0,-6-2 0,1 0 0,5 1-54,-6-1 0,-2-1 91,-2 0 1,-9-1 0,-1-1 0,6 0-244,9 0 1,4-1 0,-3 0 254,-1-1 0,-3 1 0,0-1 0,2 0-573,-2-1 1,3-1 0,0 1 612,4 0 0,1 0 0,2 0-46,-5-1 1,2 0 937,-1 0 0,2 0-870,8 0 0,2 1-79,1 0 0,0 0 17,-2-2 0,2 0 4,-3 0 317,6 0-728,19 3 959,10 4-594,33 9-14,10-3 0,5 0-14,-6 0 0,5 0-24,4-3 1,9-1 0,1-1 0,-7 0 9,7-2 0,2-1-20,-5 0 1,7-1-1,3 0 1,-2 0-441,-6-2 1,-1 0 0,-1 0 0,1-1 457,1 1 1,-1-1 0,1 0 0,-1 0 10,-3 1 1,0-1 0,-2 1 0,-1-1-2,6 0 1,-2 0-1,-4 1-123,3 0 1,-1 2 122,-10 0 0,1 1 1,-3 0-4,-3 1 1,-2 2-72,1 2 0,-5 1 63,-16 2 2381,1 10-2325,-20-8 28,-33 11-61,-23-4 620,7-4 1,-5-1-626,13-3 1,-2-2 0,-1 0 5,-6 0 1,-3-1 0,3-1-7,7 0 1,1 0 0,-1-2 9,-11 1 0,-1-1 1,-1-1 27,-1-2 0,1-1 1,-1 1-9,2-1 1,-1 1 0,0-2 9,-3 0 0,-1-2 0,5 1 43,-3-3 0,7 1 175,15 1 0,3 0-99,-1-2 0,5 1-71,7-1-77,-6-2-74,26 8 180,2 0-141,11 6 79,29 6-39,0-2-385,0-3 0,8-1 0,0-1 371,15-2 0,1-1-52,-13 0 0,2 0 1,2-2 44,7-1 0,1-1 1,-2 0-7,-8-1 1,-3 0 0,4-1-5,0 0 0,4 0 0,0 0 0,-3 1-31,4-1 0,-3 0 0,-1 0-105,1 0 1,1 1 0,-7 1-112,-8 1 1,-5 0-3482,24 2 3742,-33 4 0,-5-1 0,-13 1 0</inkml:trace>
  <inkml:trace contextRef="#ctx0" brushRef="#br0" timeOffset="405701">3878 5649 10965,'5'-60'1093,"0"0"0,0-5 0,-1 5-681,-1 26 0,-1 2-2739,0-3 0,-1 5 2832,-1 4 1749,1 2-1486,-1 9 213,0 6-402,-6 41-91,-4 20-316,0-5 1,-2 5-624,-1 7 1,-2 2 525,5-14 1,-2 2 0,1 2 254,0 4 0,-1 2 1,1 0-336,1 5 0,0 0 0,0-2 16,3-11 1,0-2 0,2 1-18,-1 5 0,1 1 1,1-4-319,2 3 1,0-2 312,1 6 1,0 0-52,1-4 0,1-2 31,-1-10 1,0-4 31,1 21 1241,-3-25-1150,-9-20 1837,-5-7-2166,-15-8-13,-6-13-35,4-3 979,-11-15-824,18 12 0,2-1-270,-18-15 308,9 4 1,-1 1-388,-4-3 337,12 10 0,0 2 5,-4-2 281,1 3 169,12 10 191,0 0-522,7 6-156,5 5 357,6 9 225,6 12-152,6 15-59,9 13-120,-1-5 12,10 10-6,0-12-32,-5-12 0,4-2-96,-4-6 1,3-1-6,5 0 0,3-2-62,-5-7 0,2-2 263,1-3 0,1-1 169,20 0-72,-20-6 0,1-4 318,21-10-2045,-11-3 1,0-2 1527,-15 6 1,0-2 10,26-15 0,-5 1 0,-22 12 0,24-13 1</inkml:trace>
  <inkml:trace contextRef="#ctx0" brushRef="#br0" timeOffset="408759">27049 3289 14029,'-6'-5'-118,"2"1"258,8 4 386,10-1 34,20-6-341,-2 0 0,5-1-1207,16-4 0,7-1 1070,-7 1 0,3 0 0,3 0-42,-6 1 1,2-1 0,1 1 0,2-1-347,-6 2 1,0 0-1,2-1 1,3 0 0,4-1 343,-6 2 0,6-2 0,2 1 1,3-2-1,-1 1 0,0 0 1,-3 1-1,-4 0-343,-2 1 0,-3 0 0,-1 0 0,-1 1 0,1-1 0,4-1 337,-3 2 1,4-2 0,1 0-1,1 1 1,0-1 0,-1 0-1,-2 0 1,-3 1-258,13-3 0,-5 0 0,-1 1 0,0-1 0,2 0 271,-7 1 1,1 0-1,-1-1 1,2 0-1,1 0 1,2-1-93,-8 2 1,2-1 0,1 0 0,1 0-1,0 0 1,0 0 0,0-1 0,0 1 64,-2 0 0,1-1 1,-1 1-1,1 0 1,-1-1-1,2 1 1,-1-1-1,2 0-26,-1 0 0,1 0 0,1 0 0,1-1 1,0 1-1,-1-1 0,-1 1 0,-2 1 0,-3 0 55,8-2 0,-4 2 1,-2 0-1,0 0 0,1-1 1,3 1 31,1-1 1,3-1 0,1 0 0,1 0 0,-2 0 0,-4 2 0,-4 0 90,6-1 1,-5 2 0,-2-1 0,2 1-54,-4 0 1,0 0 0,1 0 0,0 1-1,-3-1 110,5 0 1,-3 0 0,0 0 0,-2 1 120,6-2 1,-1 0 0,-3 1 650,11-3 1,-4 1-521,-15 3 0,-4 1 2233,10-3-2291,-26 6-564,-20 5 318,-11 2 1,1 0 0,-1 1-1</inkml:trace>
  <inkml:trace contextRef="#ctx0" brushRef="#br0" timeOffset="422082">27055 4881 11278,'18'-6'415,"15"0"-348,29 2 14,-9-1 0,4 0-835,1-1 0,0 0 821,2-1 1,2 0 16,-16 1 0,3 0 0,1-2 3,-4 1 0,2-2 0,2 1 0,0-1-509,4 0 0,1-1 0,2 0 0,3 0 456,-3-1 1,5 0-1,2-1 1,0 0 0,-2 0-1,-5 2-444,4-2 0,-4 2 0,0-1 0,1 0 414,-2 1 1,2-1-1,1 0 1,-1 0 0,-2 1 13,5-1 0,-2 0 0,0 1 0,1 0-292,-9 1 0,0 0 0,1 1 0,2-1 0,3 0 286,-3 0 0,4 0 0,2 0 0,2-1 0,-1 1 0,-1-1 0,-2 2-162,2-1 0,-2 0 0,-1 1 0,-1-1 0,2 1 0,0 0 159,-3 0 1,0 0 0,2 1-1,-1-1 1,-1 0 0,-1 1-1,-2 0-1,8-1 0,-2 1 0,-1 0 0,-3 0 0,-1 0-4,0 0 0,-2 1 1,-1 0-1,1-1-1,3 1 0,1-1 0,0 0 0,-5 1 286,1-1 1,-4 1 0,2-1-268,13-2 1,3 0-1,-5 0 11,-16 1 1,-2 1 0,-1 0 128,15-3 1,-7 0 1486,-9 0-1711,-20 3 582,-20 4-2884,-4 1 2364,-9 3 0,9-2 0,1 1 0</inkml:trace>
  <inkml:trace contextRef="#ctx0" brushRef="#br0" timeOffset="423116">27007 5962 7979,'-5'-1'2655,"1"-1"-2531,4 2 72,74-41-87,-41 29 0,3 1-693,10-7 0,7-3 0,-1 3 694,-3 7 0,-1 2 1,3 1-691,7-2 1,3 0 0,1 0 666,-10 2 0,1 1 0,1-1 0,1 0-6,5 0 0,2-1 0,0 1 0,1 0-41,-9 1 1,0 0-1,1 0 1,0 0-1,1 1-420,2-1 1,1 1 0,0-1 0,0 1 0,0-1 410,2 0 0,1 1 1,-1-1-1,1 0 0,0 1-277,0-1 1,1 1 0,0-1 0,-1 1 0,1 0 273,-10 0 0,0 0 0,0 1 0,0-1 0,0 0 0,0 0-89,1 0 0,-1 0 0,1 0 0,-1 0 0,1 0 0,0-1 89,-1 1 1,1-1 0,0 1 0,-1-1 0,1 1 0,0-1-16,-1 0 1,1 0 0,-1 0-1,0-1 1,0 1 0,0 0-3,10-2 0,0 0 0,-1 0 1,0 0-1,0 0-5,-3 0 1,0 0 0,-1 0 0,0-1-1,0 1-3,-4-1 1,0 1-1,-1 0 1,0-1-1,-1 1-3,7-3 0,0 1 0,-2-1 0,-1 1 74,-7 1 1,0-1 0,-2 0 0,-1 1-144,8-2 0,-3 1 0,-2-1 10,11-1 1,-4 0-2972,-12 3 1,-5 2 3029,8-2 0,-23 6 0,-18 3 0</inkml:trace>
  <inkml:trace contextRef="#ctx0" brushRef="#br0" timeOffset="423842">26744 7376 6266,'59'-11'275,"0"-1"1,-11 3 0,2-1 0,-1-1-90,-6 2 1,0 0 0,3-1-1228,-1 0 0,3 0 1,1-1-1,2 0 1188,5-1 0,1 0 0,2 0 1,0 0-47,-7 1 1,1 0 0,1 0 0,1 0 0,0-1-318,5 0 1,0 0 0,2-1 0,0 0-1,0 0 256,-7 1 0,1 0 0,1 0 1,0 0-1,0 0 0,0 0-115,4-1 1,-1-1-1,2 1 1,-1-1 0,1 1-1,0-1 96,-7 2 1,0-1 0,0 1-1,0 0 1,1-1 0,-1 1-1,1-1-163,0 1 0,0-1 1,1 1-1,-1-1 1,1 1-1,-1-1 1,0 1 149,0 0 1,0 0 0,-1 0 0,1 1 0,-1-1-1,1 0 1,-2 1-29,8-2 0,0 1 0,0-1 1,-1 1-1,0 0 0,-1 0 34,-3 1 0,0 0 0,0 0 0,-1 0 0,-1 1 0,0-1-9,7-1 1,-1 0 0,0 1 0,-1-1-1,-1 1-10,-5 0 1,-1 1 0,0-1-1,-1 1 1,1-1-22,2 0 0,0 0 1,1-1-1,-2 1 0,-3 1-43,2-1 1,-2 1-1,-1 0 1,0 0-187,1 0 0,2-1 0,-3 1 1,-4 2-422,9-3 1,-5 2 675,-4 1 0,-6 1 0,-12 2 0,-2 1 0</inkml:trace>
  <inkml:trace contextRef="#ctx0" brushRef="#br0" timeOffset="424409">27090 8571 7649,'-41'40'242,"0"0"1,0-3 0,17-8 1359,31-18-235,20-6-964,9-10-53,3-3 1,9-5-1774,3-1 1,7-3-1,2-1 1485,-9 4 1,1-1 0,2 1 0,3-2-277,-9 3 0,3 0 0,2-1 0,0 0 1,1 0-1,-1 1 237,2 0 1,-1 1 0,0 0 0,2 0 0,-1 0 0,2 0-93,-4 1 0,1 0 0,1 0 0,1 0 0,-1 0 1,-1 1-1,-1 0 83,1 0 1,-2 0 0,0 1 0,0 0 0,1 0-1,2 0-185,1 0 1,3-1 0,0 1 0,1 0 0,1 0 0,-1 0 0,0 1 135,1 0 1,0 0 0,0 0 0,0 1 0,0 0 0,0 0 0,0 0-14,-1-1 0,0 1 1,0-1-1,0 1 0,1-1 1,-1 1-1,1-1 14,2 1 0,1-1 0,1 1 1,-1-1-1,-1 1 0,-2-1 1,-3 1-93,3 0 0,-3-1 1,-2 1-1,-2 1 1,-3-1 41,15-2 1,-5 0 0,-1 1 65,2 0 0,0-1 1,-11 2-1,4-1 0,-21 4 1,0-1-1</inkml:trace>
  <inkml:trace contextRef="#ctx0" brushRef="#br0" timeOffset="426988">26962 9874 8933,'-57'-1'1310,"0"1"1,-1-1 0,4-1 0,0-1-1,8 0-887,10-1 0,5-1 142,-24-8 692,25 3-842,13 4 68,7 2-327,8 4 9,2 0-277,3-1 386,3-1-173,48-8-71,-12 2 1,4 0-1075,8-1 0,8-2 1036,-14 4 0,7-1 0,5 0 1,-1 1-1,-1 0-552,-6 2 1,-1 0-1,0 0 1,2 1 0,3 0 528,-1-1 1,3 1-1,3-1 1,1 0 0,1 1-1,-1 0 1,-2 0-263,-2 2 0,-1-1 0,0 2 0,0-1 1,-1 1-1,1-1 0,1 1 272,0 0 0,1 0 0,-1 0 1,1 0-1,0 0 0,-1 0 0,1 0-152,-1 0 1,0 0 0,1 0 0,-1 0 0,-1 0 0,-1 0-1,-2 0 178,8-1 1,-3 1 0,-1 0 0,1-1-1,2-1-41,-6 0 1,3-1 0,1 0 0,0-1 0,0 0 0,-3 0 0,-4 0 61,2-1 1,-5 0 0,-1-1 0,1 0 0,4 0 2,0-2 1,4 0 0,3 0-1,0-1 1,-2-1 0,-3 2-1,-5-1-11,6 0 0,-6-1 1,-2 1-1,0-1 171,3-1 0,0 0 0,-1-1 0,-3 1-139,3-2 1,-2 1-1,-4 0-22,8-1 0,-1 0-19,-8 1 1,3 0-1,-6 2-37,-5 2 0,-5 1 980,7-2-2336,-19 6 2384,-11 3-1000,-13 16 0,5-11 0,-6 12 0</inkml:trace>
  <inkml:trace contextRef="#ctx0" brushRef="#br0" timeOffset="457979">20507 12406 23209,'44'-23'41,"-1"0"0,1 1 0,-1 3 0,3 1 0,2 1 0,-2 3-181,9 2 0,-1 2 0,3 1-1307,-6 1 0,3-1 1,0 0-1,-2 2-77,8-1 1,-1 1 0,-3 0-318,-10 2 0,-2 0 0,-1 0 1841,22-2 0,-9 2 0,-13 0 0,-4 1 0</inkml:trace>
  <inkml:trace contextRef="#ctx0" brushRef="#br0" timeOffset="458196">21178 12264 19378,'-5'0'4122,"2"0"-2116,3 0-1794,-13 66-116,10-17-566,-4 4 1,1 4 359,5-16 1,1-2-62,0-7 0,-1 1-913,1 8 1,-1 2 1083,2-5 0,-1-2 0,0 16 0,2-7 0</inkml:trace>
  <inkml:trace contextRef="#ctx0" brushRef="#br0" timeOffset="458696">22525 12357 23478,'-53'-25'257,"-1"0"1,2 5 0,2 10-152,13 19 0,3 8-532,-3 1 0,0 4 482,2 3 0,2 1-42,7-4 0,2 2 8,-2 14 1,5 3-46,5 16-19,10-17 0,6 1-76,10-9 1,6-4-197,9-1 1,7-5-558,9 0 0,6-5-3052,9-3 1,3-3 3922,-2-3 0,-4-2 0,-14-3 0,-4 0 0,5-1 0</inkml:trace>
  <inkml:trace contextRef="#ctx0" brushRef="#br0" timeOffset="459389">23221 12445 19994,'46'-9'-673,"0"1"1,-9 0 0,0 2-4244,8 4 1,-3 2 2898,0 0 0,13 0 1,-45 0-1</inkml:trace>
  <inkml:trace contextRef="#ctx0" brushRef="#br0" timeOffset="459562">23234 12728 24587,'49'3'-1338,"-1"-1"0,0 0 1,1 0-1,0 0 1,-2-3 1337,6-4 0,-4-2 0,-14 3 0,-4 1 0,6-1 0</inkml:trace>
  <inkml:trace contextRef="#ctx0" brushRef="#br0" timeOffset="460286">21135 14047 18576,'-3'-3'3619,"0"0"-3092,3 3-281,-76-25-162,40 19-2190,-13-6 0,1 3 2134,19 15 596,-13 19-624,22-8-24,-2 7 0,2 3-4,2 12 3,6-9 0,3 0-42,8 24-23,15 0-11,15 1 20,-8-28 0,6-2-118,13 6 0,2-4 1616,-11-7 0,1-3-1529,18 7 0,0-4 56,-3-1 182,-13-6 1,-2 2-43,1 11 182,-14 2-92,-27 3 33,-28-5-11,-21-1-391,21-13 1,-3-1 286,-5 0 1,-1-2-307,-3-1 0,-1-2 253,1-2 1,0 0-82,5-3 0,1 0-250,7-3 1,4-1-2084,-11-7 2375,23-8 0,12 8 0,7-1 0</inkml:trace>
  <inkml:trace contextRef="#ctx0" brushRef="#br0" timeOffset="460588">22065 14117 25427,'-46'12'144,"0"0"1,0-1-1,1 2 1,1 0 0,4 4-92,-1 10 0,5 3-705,0 2 0,3 1 674,4 2 1,6 2-12,5-1 1,6 1-10,5-1 1,6 0 12,6-3 0,6-1-85,4-3 0,4-2-90,6-3 1,3-4-211,4-2 0,3-5-367,3-2 1,1-4-869,2-3 1,2-4 1380,4-6 0,-3-1 1,6 0-1,-7-6 1</inkml:trace>
  <inkml:trace contextRef="#ctx0" brushRef="#br0" timeOffset="460871">22933 14209 25079,'25'-17'-3019,"17"1"-406,-7 9 0,3 3 2749,-1-1 0,-2 2 0,14-1 0,-22 3 0</inkml:trace>
  <inkml:trace contextRef="#ctx0" brushRef="#br0" timeOffset="461071">22945 14531 22375,'-3'3'3556,"1"-2"-2066,2-1-1658,77-7-353,-16 0-396,-20 3 0,6 0 0,-3 0-1117,6-1 1,-3 0-2883,-10 2 1,-2 0 4885,25 0 1,-41 1 0,-7 2 0</inkml:trace>
  <inkml:trace contextRef="#ctx0" brushRef="#br0" timeOffset="795567">25651 12322 13844,'17'-58'1394,"0"-1"1,-3 14 0,-5 5 1020,-19-2-2096,-11 22-123,-27 2-162,10 10-12,4 11 1,-2 6-9,6 6 0,-1 5-411,-9 9 1,-2 4 385,-3 8 0,2 4 5,14-13 1,1 2-1,3 1-50,-11 19 0,6 0-51,6-2 1,8 0-65,12 4 1,7-2 116,1-19 0,6-2-13,15 9 0,8-6 270,-1-17 1,4-4-213,11 3 1,3-3 11,2-5 0,2-4-369,1-6 1,-1-6 421,0-4 0,-2-6 14,-1-7 0,-1-6 3,-3-5 0,-2-5-9,-2-6 0,-4-5-32,-14 14 0,-2-2 0,-1 0 17,-2-2 1,-2-1 0,-2 0 67,5-20 1,-5 1 33,-5 6 0,-5 1 53,-8 8 0,-7 3-137,-6 8 0,-6 5-28,-8 5 1,-7 6-40,-17 6 0,-5 8-28,6 6 0,0 6 8,-1 0 1,1 6-93,13 9 0,2 7 0,5-2-242,5-2 1,2 2-355,-3 8 1,-3 5-1,6 0 708,4 11 0,5-3 0,1-13 0,2-3 0,5-2 0,1 1 0</inkml:trace>
  <inkml:trace contextRef="#ctx0" brushRef="#br0" timeOffset="796409">26808 11877 22492,'-45'-22'119,"0"-1"1,-2 6 0,4 13-64,-1 41-1037,12-8 0,0 5 984,-1 7 0,0 4-26,8-4 1,1 2-1,2-1-5,-2 2 0,4 1-36,6-4 1,1 3 0,5-3-193,6-4 0,7 0-165,10 13 1,8-1-14,4-11 0,5-5-430,15 2 1,3-6 468,-11-13 0,1-4-636,15-1 1,2-5-144,-7-4 1,1-4 538,-9-1 1,2-1-1,0-4 341,7-6 1,1-3 0,-3-3 403,-8 1 0,-2-1 1,-1-3 195,4-5 0,0-2 1,-6 1 79,-3-2 1,-4 1 696,-2-5 1,-4 1 1431,-1-13-342,-5-7-2385,-18 0 755,-3 20 840,-8-4-896,6 23 106,0 2-777,3 10 971,0 16-765,-3 16-27,1 6 3402,-5 27-3403,4-22 1,0 2 2,-1 0 0,-1 1-127,1-2 1,-1-1 115,0-6 0,-2-3 31,-6 5 67,-1 0 145,5-18 96,3-15-196,5-15 50,0-16-10,4-18-102,4 2-82,0 9 1,3-2 89,1 5 1,1-1 72,5-14 1,1-1-40,-3 11 1,1 1-18,1-1 0,0 3-36,1 0-5,-2 9-90,-4 17 11,3 7 22,0 8-5,25 30 11,-12-8 8,7 12 1,2 4-995,-13-13 0,-2-1 983,6 7 1,0 1-4,-4-4 1,-1-2-103,1-4 0,-1-2 92,13 17 10,8 0 51,-22-32 39,5-6-11,-5-20-12,0-22-38,-2-25 1606,-5 2-1607,-5 3 1,-3-3-103,-1 17 0,-2 1 88,1-17 1,0 1-4,-3 19 1,0 3-6,-3-15-101,-1 20-531,1 14-724,2 9-742,8 13-3442,8 10 5540,6 7 0,-4-5 0,-6-7 0</inkml:trace>
  <inkml:trace contextRef="#ctx0" brushRef="#br0" timeOffset="796651">28336 11815 26273,'47'5'1,"1"0"1,3 10 0,-1 10-6,-13 7 1,-3 7-1,-1 3-850,-1 2 1,-2 2 0,-3 1 726,-5 1 0,-3 2 1,-6 0-902,-8 2 0,-7 0 1,-6 0-2250,-7-1 0,-6-1 0,-2-4 2505,-8 9 1,-3-7-1,4-12 1,2-7-1,10-12 1</inkml:trace>
  <inkml:trace contextRef="#ctx0" brushRef="#br0" timeOffset="812039">31746 10658 17204,'-14'-52'754,"0"0"1,-1 7 0,8 9-750,17 23-5,2 9 51,6 8 16,1 13 11,0 19 17,-2 16-47,-11-20 0,-2 3-498,-1 2 1,-2-1 471,-1 21-181,-1-20 0,1-3 237,3 2 258,7 8 459,9-26 73,13-18-341,16-21-834,-15 1 1,2-4 451,7-8 1,3-3-74,-12 8 1,1 0 0,1-1-2,2-1 0,-1-1 0,2 1-109,-1 1 1,0-1 0,0 2 89,0 0 0,-2 2 0,1-1-2,13-8 1,-1 1-9,-6 4 0,-3 2-28,-7 5 0,-2 2 174,12-8-624,-16 13-830,-13 9-1372,-9 14-4329,-13 15 6967,-4 9 0,1-7 0,2-8 0</inkml:trace>
  <inkml:trace contextRef="#ctx0" brushRef="#br0" timeOffset="822998">25138 14565 18885,'-13'-47'830,"0"-1"1,1 6 0,-3 9-635,-9 20-140,-9 11-17,-11 18-28,4 4-5,1 13 0,1 6-1112,8-3 0,2 3 1100,1-3 1,-1 4 0,2 0-26,-2 14 0,4 0-189,7-2 1,5-1 151,6-5 1,7-2-171,7-5 0,7-4 199,6-4 0,5-5 36,6-5 0,5-5 20,3-4 0,3-4 33,2-7 1,-1-5 83,-1-3 0,-1-6 132,-5-4 0,-3-5 82,-4-3 0,-3-4-52,-6-4 1,-2-2-110,-3-3 1,-3-3-79,-2-3 1,-2-1-21,-3-1 1,-1 0 22,-1 1 0,-3 2-14,-4 4 0,-3 2 36,-13-22-44,-15 19-62,-13 16-132,-9 20 78,23 10 1,0 6-37,-1 5 1,0 5 454,1 8 1,3 4-733,2 5 0,5 3-496,5 4 0,5 2-1520,6-1 0,7 1 2355,4-8 0,4-3 0,5 9 0,1-23 0</inkml:trace>
  <inkml:trace contextRef="#ctx0" brushRef="#br0" timeOffset="823289">25975 14343 19160,'0'-7'4368,"0"2"-4222,0 5-6,0 0-123,-82-5-763,30 39 751,8-12 1,-7 1 0,8 4-288,12 10 1,5 4 269,1-1 1,0 4 0,5-3-28,5 1 0,5 0-37,-2 9 1,4-1 7,5-13 1,5-1-320,11 6 1,6-2-633,22 5-94,-8-15 0,3-5-781,0-10 1,2-5-1941,4-3 0,-1-4 3261,-3-3 0,-2-2 0,11-2 0,-22-2 0</inkml:trace>
  <inkml:trace contextRef="#ctx0" brushRef="#br0" timeOffset="823873">26351 14681 15453,'16'-53'2218,"0"-1"0,-1 1 0,-5 7-1120,-8 14-296,-3-2-298,-2 10-442,0 12-179,0 6 44,3 13 96,-2 14 34,2 19-54,-1 0 0,0 3-3,0 0 0,-1-1 3,0 2 0,0 0-3,-1-2 0,-2-4-12,-1 4 26,-1-9 0,-2 0 82,-6 2 38,0 1 6,3-20 39,3-18-145,2-6-1,-1-6 40,1-11 62,3-26-23,5-12-592,0 29 1,2 0 546,5-3 0,1 1 95,11-21-204,-6 24 0,0 0 176,16-20-72,3 9-74,-10 21 1,6 5 22,-9 20-16,10 11 5,4 18-3,-10 1 0,-1 3-14,11 19-5,-11-11 0,-1 1 938,3 10-964,-9-19 1,-1-1-3,2 12 362,-4-11-233,-11-22-7,-1-8 52,-1-8-63,-2-19-38,1-14-12,0 4 0,1-3-645,0-3 1,2-1 633,-1 5 0,1 0 19,2-5 1,1 1 41,1-11 12,0-9-84,-3 25-174,-4 9-56,0 18-498,-2 5-1294,1 21-583,0 5 465,1 10 2151,10 10 0,-6-29 0,6 8 0</inkml:trace>
  <inkml:trace contextRef="#ctx0" brushRef="#br0" timeOffset="824139">27088 14188 20963,'-3'-9'3310,"0"3"-2352,3 6-695,0 0-279,-14-51 32,20 52 1,0-22-26,10 45 1,4 16 5,-3-9 1,0 2-678,7 20 1,-2 5 580,-5-7 1,-4 4-128,-3-1 0,-3 3 0,-2-3 24,0 2 1,-7 0-1080,-11-2 0,-8 4 1,-1-9 785,-1-13 0,-1-4 1,-5 7-1,2-4 1,2-9-1</inkml:trace>
  <inkml:trace contextRef="#ctx0" brushRef="#br0" timeOffset="824940">28575 14213 15485,'0'-9'7287,"0"2"-6839,0 7 140,0 0-521,-27-26-5,0 64-34,-1-17 0,-1 4-612,9 12 0,5 9 1,0 1 596,-2 2 0,1 1 0,0 0-15,2 0 0,1 1 0,2 0-15,2-3 0,1-1 1,3-1-94,0 17 1,7-3-565,6-8 0,7-2-324,8-7 1,6-4-303,-2-10 1,3-3 1299,10-2 0,-1-5 0,-7-5 0,2-2 0</inkml:trace>
  <inkml:trace contextRef="#ctx0" brushRef="#br0" timeOffset="826097">29799 14519 16280,'0'-7'5752,"0"1"-5006,0 6-293,0 0-430,-75-58-760,29 56 743,-9-19 0,-1 7-23,25 31 0,3 9-20,-1 2 1,4 3-40,3 3 1,4 2-60,4 1 1,6 2-65,4-1 1,6-1-100,5-3 1,5-2-176,5-4 0,5-4-118,3-3 0,4-5 101,2-4 1,1-3 335,1-4 0,0-4 159,0-5 1,0-3 100,-1-2 1,0-2 142,-1-2 1,-1-2 153,-2 0 0,-1-1 482,22-15-118,-9 0-38,-11 4-24,-10 7-195,-10 9 234,-10 6-727,-10 4-6,-22 10-6,7-2 295,-23 14-317,17 0-67,-4 7-50,10 2-73,12-1-17,13-3 95,11-5 90,9-9 61,11-8 40,5-12 72,1-7 101,-5-8 17,-6-3-5,-7 0 44,-7 2 241,-6 4-375,-2 8-1,-5 4-139,-2 7-34,-3 2-27,-5 7 16,-1 7-62,0 9-11,6 4 17,7 5 23,10-2 44,7-3-17,18-7 34,-9-10 6,19-9-12,-10-12 68,9-9-12,0-13-22,-18 2 0,-1-3 0,9-17-397,-7 4 0,-1-4 411,-8 9 0,0-1-457,5-12 1,-1-2 484,-1 0 0,-3 0 36,-6 15 1,0-1 0,-3 2-40,1 0 1,-2 2 91,0-9 1,-3 5 125,-5 4-72,-2 1-118,-2 19-212,-2 14 78,-4 19 50,0 6-17,-11 38 6,10-22 0,1 3-37,-3 15 0,-1 5 27,4-7 1,1 3 0,1-2-359,1-6 0,1-2 1,0 0 335,1-1 0,0-1 0,1-3-125,1 9 1,2-6-560,9 13-108,9 3-268,14-19-1518,26-16 1473,-14-17 36,-6-12 1,0-3 316,2-10 420,5-6 0,3-5 187,-13 6 1,0-1 213,3-3 1,3-3-1,-3 2-29,1-4 1,-2 2-18,-3 1 1,-2 1-844,10-15-5067,-21 13 5919,1 0 0,-12 12 0,-5 10 0</inkml:trace>
  <inkml:trace contextRef="#ctx0" brushRef="#br0" timeOffset="826513">31001 14461 21534,'19'-4'2134,"-2"-4"-1854,-2-10-22,1-4-6,1-5-157,-3 3 79,1-12-6,-2-1-79,-4 3 1,-1-2-26,-1 2 1,0 0-643,0-8 1,-1 1 711,1-12 180,-1-4 56,-4 23 72,-1-1-364,-7 19-78,-1 13 12,-6 13-1,-12 25-9,4 3 1,-2 5-575,-2 6 1,1 3 563,6-6 1,-1 2-1,3 1-9,4-4 0,2 0 1,1 1-87,2 0 0,2 1 1,2-2-86,0 8 1,4-1-833,5-7 1,2 1-1,0-6-1724,9 19 2744,-2-12 0,0-6 0,-5-20 0,-2-1 0</inkml:trace>
  <inkml:trace contextRef="#ctx0" brushRef="#br0" timeOffset="827138">31871 14482 22705,'0'-44'517,"0"-1"0,3 6 0,-5 8-276,-11 21-157,-1 6-84,-5 10 11,1 2-33,-17 29 22,17-12-12,-1 8 1,3 2 6,5-1-1,5 6 1,5 3 16,15 8-471,-2-13 0,3-2 460,15 9-232,-4-17 0,0 0 187,7 4 39,7 9 34,-26-20 17,-22-7 0,-20-5-23,-24-5 174,19-4 1,-3-3-211,-2-1 0,0-3-56,0-2 0,2-3-160,4-1 1,3-2-788,-15-20-5475,20 0 6492,15 3 0,8 14 0,4 8 0</inkml:trace>
  <inkml:trace contextRef="#ctx0" brushRef="#br0" timeOffset="827413">32472 14137 26670,'0'22'-33,"-2"24"5,0 6 0,-1 7-2903,-3 3 0,0 0 2816,1-12 0,-2 1-319,0-7 1,-2 3 0,0-5 174,0-3 1,-1-2-1114,-4 14 0,-1-3-7467,-8 5 8527,4-19 1,7-17-1,6-10 1</inkml:trace>
  <inkml:trace contextRef="#ctx0" brushRef="#br0" timeOffset="827798">32271 14648 23248,'50'-20'-829,"10"4"-193,-24 12 0,3 3-3790,4 0 0,0 0 4812,-4 1 0,-2-1 0,12 1 0,-22 0 0</inkml:trace>
  <inkml:trace contextRef="#ctx0" brushRef="#br0" timeOffset="828190">33032 14550 24043,'-52'-24'399,"-1"0"1,3 2-1,5 7-308,-3 19-58,2 8-33,4 10 34,8 9-84,11 8-58,12 3 28,17 1-32,14-4 28,13-8 73,3-10 45,-1-10 88,-6-9 68,-6-10 111,-5-6 57,-4-6 17,-5-3 141,-4-6-393,-3 10 90,-2-4-40,0 14-100,0 1-62,0 5-72,0 3-7,-3 3 29,-2 9-112,-3 12-241,0 12-678,3 9-1282,7 2-4218,9-2 5722,2-10 0,-2-14 0,-4-12 0</inkml:trace>
  <inkml:trace contextRef="#ctx0" brushRef="#br0" timeOffset="828406">33174 14701 15771,'3'-5'7791,"0"1"-5495,-3 4-2088,-22-55-158,-2 49-16,-22-33-34,3 67-28,1 11-90,7 6-485,11 7 243,12-12-2575,21-5 1,5-2 2934,5-3 0,10 14 0,-17-35 0</inkml:trace>
  <inkml:trace contextRef="#ctx0" brushRef="#br0" timeOffset="828656">33416 14497 16706,'0'-5'6576,"0"2"-5227,0 3-1321,-6-19-11,2 30-6,-6 16-33,6 34-45,1-19 0,0 1-205,1-5 0,0-1-360,-3 20-2511,-6 6 2295,-7-17 0,7-13 0,-3-9 0</inkml:trace>
  <inkml:trace contextRef="#ctx0" brushRef="#br0" timeOffset="828957">33512 14721 23595,'-33'19'56,"0"1"0,-18 9 0,3 1 68,7-3 4,5 1-4,7-1 49,20-6-61,9-5 95,16 5-67,14-2-84,21 4-112,-9-9 0,2-1-1459,-2-3 1,-1 0 1374,1-1 0,-1 0-535,-4-4 1,-1-1 263,-1-1 1,-2-2 0,9 2 0,0-3 0</inkml:trace>
  <inkml:trace contextRef="#ctx0" brushRef="#br0" timeOffset="829188">33457 14030 25318,'56'5'112,"0"1"0,0 9 0,-6 9-104,-19 7 0,-5 7-555,0 0 0,0 4 0,-6 4 526,-10 10 1,-7 5 0,1 0-596,5-14 0,1 0 0,-1 0 0,-6 2 217,-5 8 0,-6 2 0,-4 0 0,-3-4-1086,-1-8 1,-3-2 0,-2-2-1,-2-1 1485,-8 7 0,-3-2 0,-1-6 0,-8 4 0,1-8 0,16-17 0,0 1 0</inkml:trace>
  <inkml:trace contextRef="#ctx0" brushRef="#br0" timeOffset="830281">31098 14192 8315,'3'-6'9147,"-1"2"-4773,-2 4-3639,32-46-293,-25 35-403,25-35 0,-32 47 73,-1 6 62,-4 12 0,-4 17-90,0 1 42,-2 5 0,-2 4-17,3-7 0,-2 2-447,1-1 0,-2 3 0,0 0 408,-5 16 0,-1 0-6,-2 0 1,-1 0-23,-1-2 0,-2-1-20,1-2 1,-2-2-23,1-5 0,-1 0-236,2-5 1,1-2-9,3-5 0,2-2-3066,-10 20 3310,12-16 0,10-18 0,4-10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2T09:01:39.8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850 1364 23955,'-9'-1'3923,"2"1"-3619,7 0 337,0 0-1063,77-23-427,-37 16 0,5 1 876,10-4 1,6-1-1,-6 2 1,-10 4 0,-4 1-1,-2 2 1,0-1-1</inkml:trace>
  <inkml:trace contextRef="#ctx0" brushRef="#br0" timeOffset="401">850 1703 29562,'46'2'-279,"-13"-5"1,3-3 367,4-5 0,4-3 0,0-1-160,-2 0 1,1 1-1,-2-1-136,16-7 0,-3-1 229,-10 3 1,-4-1 44,-11 2 0,-4-1-139,4-15 2859,-24 3-3895,-21 2-1127,-16 4 349,0 7 1799,2 5 0,0 0-382,-13-5 375,13 5 1,0 1 303,-10-6 56,9 4 1158,12 4-341,9 3-786,6 4-1072,5 2 530,12 1 116,16 6-268,22 6-179,-16 0 0,1 3 398,6 3 1,-1 3-182,2 6 0,-3 2 114,-9-5 0,-3 4-1916,-2 22 1,-10 4 2075,-12-19 1,-3-1-1,2 6 1,-2-3-1,-10-4 1</inkml:trace>
  <inkml:trace contextRef="#ctx0" brushRef="#br0" timeOffset="1586">3041 1086 30079,'-4'-53'-324,"-1"0"1,1 0 0,-2 1 0,-3 2-1,-4 16 896,-14 23 119,-21 15 97,23 13 1,0 7-1363,-5 11 0,2 7 631,-2 9 0,2 5-485,9-13 0,1 1 0,1 2-15,1 3 1,1 2-1,1 0 523,1 5 1,1 0-1,1 1 112,1 2 0,0 2 0,2-1-484,0 2 0,1-1 0,0 2-234,1-9 0,1 1 1,-1-1-1,1-2 46,-1 5 0,0-3 0,0-1 166,1-4 0,0-1 0,-1-4 7,-1 2 1,-2-8 486,-11 1-97,-13-4 23,-13-22 95,-9-23-127,21-6 0,3-7-86,7-2 1,4-2-140,1-1 1,5-1-26,8-4 1,9 0-943,9-5 0,5 2 1013,-5 4 0,3 1-36,15-13 0,7 0-839,9 3 1,2 3 1227,-10 6 0,4-1-298,0 3 0,4-2 0,-2 4 350,4 0 0,0 2-2,-10 4 0,1 0 1,0 0 127,14-7 0,-2-1-606,0-2 0,-3 2 574,-18 9 1,-2 1-197,4-5 1,-3 1 1194,-3-4-813,1-6-798,-13 13 2530,-6 0-2938,-7 16 744,-1-2-1244,0 6 3632,-6 16-3349,0 7-2,-8 34 56,6-15 403,4-8 0,0 2-4855,3 28 3989,0-11-3664,4-12 1,1-2 4937,1-7 0,2 3 0,-4-24 0</inkml:trace>
  <inkml:trace contextRef="#ctx0" brushRef="#br0" timeOffset="1776">3469 1288 20604,'-2'-5'2312,"0"1"-3245,2 4 1685,-68-24-881,38 30 154,-8-16 1,4 6-1956,21 46-191,16-15 1103,5 5 1,0-1 0,0-11 0,6 11 0</inkml:trace>
  <inkml:trace contextRef="#ctx0" brushRef="#br0" timeOffset="2153">3733 1517 24941,'-5'15'1509,"1"2"-1371,-5 17 1,0 4 7,-1 7-75,-5 16 2,8-33 16,-5 15-4,9-32 436,0 0-114,4-13 215,12-15 52,6-8 20,18-17-3,-7 9-293,-5 7 1,0 3 323,1-1-274,19-13-448,-14 23 0,0 4 0,5 13 0,-13 6-691,8 15-1945,5 12-1284,6 6-996,-17-14 1,1 1 4584,13 13 0,-13-15 0,-11-12 0</inkml:trace>
  <inkml:trace contextRef="#ctx0" brushRef="#br0" timeOffset="2542">4727 1811 26208,'4'-7'1748,"11"-22"1,3-8-435,0-11-1057,-1 6 0,-2 0 68,-5-4-645,-13 26-353,-22 8 637,4 13 340,-12 9 1,-1 3 969,-4 8-1247,-5 9 1,0 4-28,2 12 0,15-13 0,3 2 0,7 13 0,24-11 0,18-16 0,20-18 0,-12-14 0,1-5 0,-4-2 0,-1-2 0,0-3 0,-3-1 0,-3-6 0,-4-1 0,-5 1 0,-3-1 0,3-11 0,-2-3 0,-2-3 0,-2 1 0,-2-1 0,-1 2 0,-2 10 0,0 2 0,-1-4 0,-1 3 0,-1 0-1269,0-1 291,-2 25 321,0 10-11,0 9 299,0 4-137,2 45 196,1-25 1,0 3-995,1 20 0,0 6 567,-1-19 1,0 2-1,-1-2-683,1 13 0,0 0 868,-1 8 0,-1-6 0,1-11 1,-1-1-1</inkml:trace>
  <inkml:trace contextRef="#ctx0" brushRef="#br0" timeOffset="3542">7740 978 26986,'-11'-46'-52,"1"1"1,-1 0-1,-5-15 1,-7 12-1323,-27 17 1750,7 21-185,9 23 0,1 10-2222,9 3 0,1 6 1950,1 1 1,-1 4-1,2 2 17,4 3 0,2 2 0,2 1-327,-1 7 1,2 2 0,2 1 359,0 4 0,2 2 1,1-2 8,1-10 1,2-1-1,0 3-283,2 6 0,0 4 1,0 0-1,1-3-254,0-3 0,1-2 0,0 3-176,-1 0 0,0 4 0,0-1 1,-1-3 328,-2 1 0,0-4 0,-3-1 246,0-7 0,-2-2 1,-4-3-3,-8 9 0,-5-7 172,-3-12 1,-4-7 920,-1-10 0,0-9-841,-2-10 0,3-9 17,2-9 0,3-5-59,6 2 1,4-5 232,0-26 0,7-5-142,7 18 0,2-1-8,2 3 1,2-3 0,2 3-73,6-8 0,5 2 57,4 3 0,5 3-13,4 2 0,3 3 1072,-5 8 0,4 3-1196,4 2 1,5 0 0,0 3-265,6-3 0,3 2 351,-3 0 1,4 0-1,-1 1 23,-6 4 1,-1 1-1,-1 0-84,0 1 0,0 0 0,0 0 133,15-6 0,-3 1-26,-14 5 0,-2 0-166,4-4 1,-4 0 719,-2-4-730,7-6-100,-29 16 377,-6 3 987,-9 8-1561,-6 1 803,-9 10-285,-9 6-73,-5 14-39,-1 9-11,4 8-18,6 4-4,10-2-12,6-8 22,10-8 51,2-11 156,3-7 142,3-8 97,4-10 450,5-8-1,5-12-77,1-8-52,-1-3-277,-3-1-175,-6 6 6,-3 7-212,-8 10-705,-2 7-135,-3 5 121,-4 19-92,1 4-43,-2 22-547,8 4-1323,9 7-2777,12 0 1601,2-12 2989,7-6 0,-20-24 0,1 0 0</inkml:trace>
  <inkml:trace contextRef="#ctx0" brushRef="#br0" timeOffset="4492">8557 1477 21640,'-7'-45'498,"0"0"1,-5 5 0,-5 12-518,-10 27 63,-19 15-22,10 11-12,-8 16-14,22-15 1,2 2 16,1 3 0,4 3-120,2 1 0,3 1-2,3 0 0,4 2-33,5-3 1,5 0-115,4-2 1,5-3-272,6-3 0,5-3 361,4-5 1,4-4 104,4-3 1,2-5 99,4-7 1,0-5 80,1-4 0,-1-5-208,1-4 1,-1-4 397,-2-4 1,-3-3-387,-2-4 1,-2-3 263,-2-6 0,-2-4-28,-1-6 0,-3-2-14,-9 15 1,-1-1 0,-1 0 50,0 1 1,-1 0 0,-1 0 347,3-22 1,-3 3-522,-4 20 1,-5 3 52,-8-6 0,-4 6-441,-4 15 715,-17-3-402,4 31 6,-11 17-33,-4 23-208,14 1 0,3 4 275,5-15 0,2 3-21,1 3 0,2 4 0,2-1-125,1 6 0,4 0-56,1-10 0,0 2 1,3 0-214,5 17 1,6-1-368,9-1 0,2-4 465,-5-19 1,2-4-510,6 3 0,1-7-689,-1-12-1375,4-8 677,-7-22 1591,-5-31 846,-11 5 263,-7 6 1,-6-2 1348,-14-13-1454,-1 15 0,-1 1 655,-11-9 522,4 15 1,1 3-341,-1 2-699,-5-3 134,14 9-297,12 7-225,1 2-179,7 3-105,23 2 208,-2 0-189,39 1 31,-19 1 1,1-1 1665,-8 0 1,1 0-1591,14 1 1,-1-2 34,-14-3 0,-2-1 153,21-1 203,6-10-226,-31 5 70,1-3 286,-9-1-71,-10 3-274,-4 3 305,-7 2-442,-6 6-213,0-1 202,-15 10 50,0 8-78,-11 22 3,12-8 11,3 19-35,24-16 41,11 8-63,29-4-20,3-12-30,2-8 114,3-15 408,-29-6 682,18-17 42,-28-3-353,1-17-37,-19-12-549,-3 13-54,-14-13-122,1 27-388,-7-3-518,2 12-63,3 7 419,7 7-206,1 7-1297,8 15-2918,7 7 4970,7 6 0,0-12 0,0-9 1</inkml:trace>
  <inkml:trace contextRef="#ctx0" brushRef="#br0" timeOffset="5035">9921 1466 25758,'-6'-40'120,"1"-1"0,-5-21-136,13 73 27,2 3-6,11 25-61,-2-6 0,1 1-28,8 23-28,-3-6 0,-1 0-3369,-5 1 3458,-5-17 1,-2-2 22,-5-2 78,-14-8-33,2-17 78,-11-2 85,4-24-122,3 5 55,0-23 11,10 0-124,6 0 3375,11-3-3426,13 15-5,12 5-17,9 6-18,5 3 16,1 4-1194,-2 3 1241,-12 1 0,3-1 34,-15-1 28,6-8-18,-11 0 1,-7-1 179,-4-4 1219,-8 6-1303,2-2 241,-5 2-264,0 7 79,0-2-173,0 6-40,-1 2 0,0 5 6,-3 11-146,1 22-269,0 8-16,4-14 0,3 0-1278,7 25-2352,6-2 4072,2-3 0,-8-24 0,-3-7 0</inkml:trace>
  <inkml:trace contextRef="#ctx0" brushRef="#br0" timeOffset="5225">10764 1246 23383,'-42'-28'-213,"1"0"0,3 4 1,9 13-292,23 31-4034,8 31 4538,12-5 0,-6-4 0,5-13 0</inkml:trace>
  <inkml:trace contextRef="#ctx0" brushRef="#br0" timeOffset="5809">11152 1472 19932,'0'-5'3915,"0"2"-2806,0 3-1036,-78-34-698,39 37 628,-12-13 0,1 4 2,18 30 128,0 19-206,21-10 91,7 15-147,22-13 28,14-6 79,12-10 55,3-9 1,-10-10 497,8-18-279,-21-5 67,6-16-5,-17 0-6,-7-2 56,-5 4-45,-4 8-151,-2 10-106,-2 9-85,-2 10 12,-2 12 11,-1 13-11,3 13-11,11 10-34,18 4 11,-2-26 0,4-1-188,8-1 0,3-2 174,5-2 0,1-2 34,-7-5 0,1-3 8,12-1 0,-1-5 45,10-11 0,-19 0 0,-1-6-90,9-30 93,-24 12 0,-4-4-12,-2-10 1,-2-3-428,0-10 0,-3-4 434,-3 17 0,0-2 1,-1 0-340,-1 0 0,0-1 0,-1 0 376,-1 3 1,0 1-1,-1 2 57,-3-14 1,-3 4 154,0 12 1,-3 4-52,-15-12-196,6 26 108,-4 23-108,5 28-22,-1 8-12,1 17 0,2 9-444,5-8 1,3 3 324,-1 1 0,0 5 0,3 0-607,4-3 1,1 0-1,3 0-355,1-11 0,2 0 1,1 0-1,0-1 1087,3 10 0,1-2 0,0-4 0,3 4 0,-1-7 0,6 6 0</inkml:trace>
  <inkml:trace contextRef="#ctx0" brushRef="#br0" timeOffset="6569">13381 1444 15226,'23'-48'474,"1"0"1,-3 6-1,-4 7 2163,-7 14-2570,-5 10 1253,-6 6-1427,-8 13 928,-12 11-859,-14 18-211,12-11 0,1 2 1915,-2 4 0,1 3-1648,-1 10 1,3 0-177,7-14 1,3 0 158,-1 11 1,7-2-12,15 2 16,14 4 23,18-16 63,12-15 41,4-20-3,-25-8 0,-3-3-21,11-11 11,-4-15 319,-18-14-1979,-15 21 0,-1-2 1580,2 3 0,-3-2-116,-7-13 0,-3 4 106,-2 8-11,-2 5 0,-2 3 15,-12 5-39,-10 3-313,-21 28 80,21 5 3059,-9 18-3941,26 11-1395,8 8-552,8-15 1,3 0 2398,9 25 0,-5-30 1,0-19-1</inkml:trace>
  <inkml:trace contextRef="#ctx0" brushRef="#br0" timeOffset="6786">14016 1389 17647,'6'-61'2137,"0"0"1,-1 2 0,-8 11-1147,-21 21-784,-11 36 1,-3 13-764,11 2 0,3 7 563,-2 8 1,1 7 0,5 3-1028,10 0 0,6 3 1,2-2 1009,-2-5 1,2 0 0,1 2-36,1-1 0,2 3 0,1 1 0,0-1-187,1 12 1,0 0 0,2 3-289,-1-5 1,1 2-1,0 2 1,0 1-1448,-1-4 1,0 2 0,-1 1 0,0-1 0,-1-4 1595,-1-1 1,-1-2 0,0-1 0,1-2-1,0 11 1,0-1 0,-2-11 0,-8 8-1</inkml:trace>
  <inkml:trace contextRef="#ctx0" brushRef="#br0" timeOffset="6952">13398 3249 13603,'-1'-52'961,"0"-1"1,0 0 0,0 1 0,3 1 0,1 0-1,0 2 1,2 2-1160,1 1 0,1 3 0,4 0 523,7-12 0,5-1 0,2 5-227,3 3 0,3 2-63,-2 3 1,4-2-1,-1 6-27,2 3 1,1 5-20,11-5 0,3 2-71,-10 11 1,2 2-304,-3 2 0,1 0 1,-1 0-1112,6-1 1,-2 2-617,-4 2 1,-4 2 2111,4-2 0,-26 11 0,-2 1 0</inkml:trace>
  <inkml:trace contextRef="#ctx0" brushRef="#br0" timeOffset="12758">15867 1598 15762,'0'-3'5506,"0"0"-3380,0 3 450,-6-20-3191,5 13 410,-4-15-75,5 19 567,0-1-158,0 2 992,0 0-1093,0 23-943,-2 7 1354,-2 26-79,-3 3 98,1-8-347,-2-13 1,0 0 184,-4 10-7,3-15 0,-1-1 420,-5 5 279,2-13 104,4-9 571,2-8-1222,2-9-441,-3-10 0,-2-14 0,-1-16-166,1-14-680,3 5 443,4 12 1,2 0-732,4-14 441,0 17 1,1 3 597,5-4 800,10 5 344,-4 21 326,11 0-73,-6 15-1302,12 12 0,14 28 0,-21-17 0,0 1 0,6 10 0,-1 1 0,-6-4 0,-1-2-279,-3-1 1,-1-1-1090,14 19-297,-11-13 557,-7-14 461,-5-11 839,-1-18 1328,4-14 199,4-21-788,0-16-634,-10 24 1,-1-1-229,-1-4 1,-2 0 54,0 0 1,0 0-125,0 3 0,-1 1 0,4-23-1213,1 19 237,-3 16-113,-2 13-548,-1 6 18,1 9 1490,11 20 1,-8-14 0,7 13 0</inkml:trace>
  <inkml:trace contextRef="#ctx0" brushRef="#br0" timeOffset="14102">18138 1517 28129,'-41'8'162,"-1"0"0,5 4 0,7 5-2,14 33-514,11-12 0,5 0-236,10 13 43,-2-16 0,4 0 118,18 11 388,6-13-221,1-14 183,-1-12 69,0-18 663,-2-10 494,-4-15 113,-7-6-176,-7-4-262,-5-1 45,-4 6-545,-3 10-265,-1 12-299,-2 11-431,0 6 125,0 9-226,3 9 165,3 13 135,3 6 65,6 3 6,6-3 144,9-6 280,5-7 41,3-11 663,-2-10 183,-3-13 404,-1-22-402,-13 5-55,-3-24-392,-13 12-428,-4-13-228,-4 4-270,-6 4-423,2 20-328,-2 5 233,6 17 225,0 0 57,0 9-515,0 17 284,2-1-2146,4 24 3065,16-4 1,-10-12-1,8-3 1</inkml:trace>
  <inkml:trace contextRef="#ctx0" brushRef="#br0" timeOffset="14294">19038 1655 26630,'-27'23'-166,"0"-1"1,-4 34-8386,45-18 6919,8 3 0,-9-21 0,-5-9 0</inkml:trace>
  <inkml:trace contextRef="#ctx0" brushRef="#br0" timeOffset="14477">19112 1315 24648,'-21'-40'-116,"0"0"0,1 1 1,7 15-387,11 26-508,3 15-4772,9 28 5768,1 0 0,2-3 0,-5-22 0</inkml:trace>
  <inkml:trace contextRef="#ctx0" brushRef="#br0" timeOffset="15227">19691 1235 24032,'-3'-45'612,"0"1"1,0 0 0,-1 18-597,-3 39 7,-2 22-29,-1 10 25,4-4 1,0 7-1255,1-6 1,1 2 0,-1-1 1166,0 11 1,0 3-276,0-9 0,1 7 0,0 0 0,1-5-376,0 13 0,2-3 170,2-3 0,0 2 0,3-6 140,-1-5 1,5-4-1528,9 1 1,4-7-115,7-8 1703,11-3 543,-16-40-67,-10-8 2905,-7-26-2676,-13 16 1,-5 0-9,-1-3 0,-3 0-57,-9-6 0,-5 1 449,-1 8 0,-2 4 95,-2 1 1,0 2-488,8 7 0,-1 1 417,-4-3 1,4 0-224,6-3-393,1-10-146,41 6-27,7 5-20,5 6 0,5 1 0,0 2 0,3 1-314,1-1 0,3 0 1,-1 0 360,12-4 1,-2-1 8,6-3 0,-4-3 14,-17 1 0,-4-1 17,13-16 106,-21 7 0,-4-2 342,-1-7 941,3-16-768,-17 24-88,-6 10-337,-2 10 201,-1 6-380,0 6 1091,0 3-1136,-3 27-1,1 17-2,1-7 0,0 4-819,1 6 1,0-1 798,0-7 1,1 1-9,0 20 0,1-1-166,-1-23 1,2-1 170,0 13 1,2-3 14,1 2 67,1-22 61,0-16-27,2-21-51,6-17-6,12-23-25,-8 19 0,2-1 474,4-3 1,1 0-456,3 2 1,0 2-17,0 2 0,1 3-3,-1 4 1,-1 2 323,22-6-298,-4 13-23,-1 15-51,0 17-150,-1 18-135,-22-12 0,-3 3-347,9 21 655,-11 0 0,-3-4 0,-4-13 0,2 28 0</inkml:trace>
  <inkml:trace contextRef="#ctx0" brushRef="#br0" timeOffset="15716">22526 1947 30943,'-16'-43'-260,"-1"0"0,0 0 0,2 1 1,1 0-1,4 1-192,4-8 1,5 1-821,0-6 0,3-2 1266,1-3 0,2 2-17,-1 10 1,1 1 182,2-10 0,0 3 450,-2 0-1612,1-8 1362,-8 42-539,-1 17-23,-5 24-12,-4 26 81,5-8 0,0 4-220,1 13 0,2 3 290,1-13 0,1 2 0,1 0-21,0 4 0,1 2 0,1-1-969,0 2 0,2 1 0,0-2 803,0 0 0,2-2 1,0 0-123,2-4 1,0-1-1,2-2-882,4 16 0,1-4-558,-1-9 0,1-5-3010,-4-9 1,-1-4 4821,2 2 0,-8-18 0,-3-15 0</inkml:trace>
  <inkml:trace contextRef="#ctx0" brushRef="#br0" timeOffset="16367">22323 1911 12680,'-11'-51'1203,"-1"0"0,1-1 0,1 6 0,0 0 0,3 5-903,1 6 0,2 3-132,3-26-146,13 8-84,16 6-38,18 6-210,-14 21 1,2 2 278,5 0 0,2 2 31,3-1 0,1 1 19,-1-2 1,-1-1 16,-3 0 1,-2-3 13,-5-1 1,-2-3 19,-4-1 0,-3-2 14,-5 0 0,-2-1 565,8-22-61,-9 6-409,-8 19 159,-3 9-377,-4 16 297,0 17-174,-1 22-67,0-7 0,0 4-553,1 8 0,1 4 547,-1 6 0,1 1 6,-1 4 0,0-1-564,1 1 0,-2 0 547,-1-4 0,0-2-148,1-6 0,-1-3 156,0-8 1,0-2 30,0 13 276,1-21 54,1-21 1087,4-21-1366,5-17-29,0-3 59,0 0 1,2 0 137,7-18-121,-5 15 0,1 1 1343,10-14-1346,-1 13 327,-2 14-455,0 11-6,0 14-6,2 16-5,4 16 6,2 16 7,-14-20 1,0 1 0,-1-1 0,1 0 2,17 24 12,-1-12 6,-2-12 27,-2-14 45,-1-13 34,1-16 33,-1-14-10,-2-14-1,-4-10 84,-6 0-67,-5 13 432,-5-3-242,-5 24-145,-1-3-151,-1 15-68,-3 7-22,-2 10-28,-4 11-190,1 15-550,3 13-1590,13 8 2386,3-22 0,2-2 0,2 4 0,6-3 0</inkml:trace>
  <inkml:trace contextRef="#ctx0" brushRef="#br0" timeOffset="17850">24717 1912 32767,'14'-42'-475,"0"-1"1,0 1 0,4-18 0,-2 4-55,-5 23 0,-1 0 103,4-23 0,-1 1-1696,-6 24 1,0-1 1953,3-7 1,1-6-1,-1 1 0,3-11 0,0 2-130,-1-2 0,0 2-237,-2 3 1,0 5 1100,-3-9-634,-5 21-236,-2 17 179,-1 1-5,-4 36 141,1-1-8,-2 10 0,1 5 8,0 0 0,1 3 494,-1 12 0,-1 6-496,1-5 1,0 4-1,1-3-1,-1 3 1,0 1-38,1-9 0,-2 5 0,1-2 1,0-6 30,1-3 1,0-2-5,-2 6 0,0 5 1,1-7 12,-1 20-27,4-29 1,-1-2 60,3 1 62,4-16-57,1-20 659,11-15-698,6-14 3,1-2 0,2-4 461,-1 4 1,0-1-459,6-8 0,-1 2-6,8-7 6,-2 7 36,-11 20-64,-4 4 5,0 10 0,-8 10 1,9 11 5,2 8-6,14 18 23,-3-3-34,5 6 17,-8-14 631,-2-7-609,5-9 1,1-16 16,-1-11 11,-3-17-5,-9-11-22,-7 4 33,-3-15 78,-6 3-72,-2 10 106,-5-4-84,-4 31-62,-2 0-22,-2 10-34,-5 11 29,-3 5-29,-6 15-39,5 9 17,7-2-95,6 13-286,22 4-56,5 3-116,-3-24 0,4-3-264,26 12-51,7-11 360,-8-13-31,-2-15 1,-1-5 566,-4-4 50,-5 0 1,-1-4 291,-2-27-131,-14 11 68,-4 0 0,-1-2 453,0-11 575,3-16-492,-7 14-164,-3 5-243,-6 20 231,0 10-632,-1 5 18,-1 13 11,0 12 1,-2 39 11,1-10-12,1-16 0,0 3-11,-1 7 1,1 1-7,-2-4 1,1 0-358,-1 7 1,0 4 275,-1-11 0,-2 2 1,1-2 4,0 0 1,1 0 59,-3 15 0,1-3 25,3 3 95,5-27 62,0-22-95,2-20-40,-1-6 3,0-14 1,1-6-15,0 3 0,0-2-188,2-21 1,2-4 184,1 2 1,1-1-416,-2 17 0,1 0 0,0 0 433,0 1 0,0-1 0,1 1 15,1-4 0,1 0 0,-1 4-27,0-2 0,0 2-3,1 1 1,0 3-171,10-16 148,-1 19-11,11-7-12,1 27 6,-5 9-11,26 23 22,-13 11-20,-11-3 1,-2 4-17,-6 2 0,-5 2-9,-3 1 1,-5 2-12,-5 0 0,-6-1 48,-8-3 0,-6-1 25,-7-2 0,-5-3-579,-8-3 0,-2-4 509,6-4 0,-1-2-434,-18-2 0,0-5 30,-8-6-1352,20-2 0,3-4 1411,8-18 1,16 9 0,12-1 0</inkml:trace>
  <inkml:trace contextRef="#ctx0" brushRef="#br0" timeOffset="18234">26930 1429 13261,'4'-3'7858,"-1"1"-5404,-3 2-2230,-40-5-174,16 16-66,-32 4 21,30 20 23,8 6-39,9 3 5,11-9 46,18 15 4,3-21 24,10 8 88,-4-19 91,-4-10 33,-2-10 67,-1-8 6,-2-12-28,-4-22-246,-8 10-12,-3-13 157,-12-2-90,-6 10-55,-10-13-57,-3 21-78,0 10-174,4 8-453,9 7-695,5 5-2302,7 10 3680,4 3 0,-4-5 0,3-4 0</inkml:trace>
  <inkml:trace contextRef="#ctx0" brushRef="#br0" timeOffset="19261">25756 1851 16431,'-4'3'7577,"1"0"-2844,3-3-3932,23-75-1787,-12 29 925,-1 6 1,2-8-1,-3 6-862,0-16 818,-3 12 0,-1-1-135,-2 13 0,0 1 55,1-9 0,0-2 107,-1-3 1,0 1-149,0 11 0,-1 2 380,2-24-283,-1 25-51,-1 19-29,0 1 209,-2 9-233,0 28 718,0-2-562,-1 11 0,0 5 49,-1 1 0,-1 3-1230,-3 18 1,0 3 1254,0-17 1,0 1 0,-1 1-111,-2 12 1,0 2 0,-1-4-115,0 4 0,1-2-508,1-9 0,1 1 1,2-4 431,5-4 0,1-6 0,-2 21 0,7-16 0</inkml:trace>
  <inkml:trace contextRef="#ctx0" brushRef="#br0" timeOffset="20917">27213 1474 19546,'13'-31'1010,"-1"1"1,6-21-669,-22 43-180,-5 2-116,-1 2 60,-21 3-44,-2 9 5,-22 6-11,2 12-379,3 8 317,9 6 17,10 6-86,11 5 91,10 2 1,8 0 34,11-4-23,9-5 16,8-6 74,1-8 84,-2-9 106,-2-10 16,-3-8 288,2-13-311,3-8 337,3-13-184,0-9-101,1-11-81,-8 7-149,-3 1 0,-2 0-45,-2 4 3,-2 1 0,-2 1 22,-7 10-343,-9-2-1,-7 10-6,-14 8 30,-1 6 229,-2 9 1,-2 5-30,-19 9 19,14-3 1,0 3-107,8 0 0,2 1 53,-18 23 18,10 2 16,12 1-6,12-1-16,13 0 11,13-3 34,23 3 5,-7-15 32,-3-12 0,2-2 259,15-4 59,10-3 64,-4-14 101,-4-10-1,-7-13-84,-3-9-77,-8-10-331,-5-10-60,-15 25 0,-2 1-76,2-20-45,-6 17 0,-3 1-278,-10-6-9,-9-11 51,-13 23 81,-8 12 47,6 8-37,-18 12 93,15 11-255,-12 12-360,16 11-1459,10 9-3467,11 8 4893,12-7 0,2-16 0,2-15 0</inkml:trace>
  <inkml:trace contextRef="#ctx0" brushRef="#br0" timeOffset="21360">27936 1473 20907,'3'-47'1137,"1"-1"0,-3 7 0,-6 7-835,-19 14-145,-12 12-79,-7 18-16,-6 20-37,22-3 0,1 5-865,-3 9 0,2 5 855,7-9 0,1 1 0,2 4-19,-3 16 0,1 5 1,2-2-364,4-17 1,2-1-1,1 3 291,1 4 1,1 5-1,2 0 1,1-3-155,1 2 0,3-2 1,-1 2-163,1-4 0,-1 2 0,1 2 0,0-2-394,0 0 1,0-1-1,-1 1 1,1-3-782,-2 13 1,-1-2 0,0-4 1227,0 5 0,-3-4 594,-6-7 0,-6-9 2,-12-16-257,-19-17-168,3-45 74,23 5 1,2-6-33,1-10 0,3-5 113,8 14 0,1-3 0,3-2-244,2-11 0,2-3 1,2 3 401,2-3 1,3 1 76,1 7 0,4-2 1,2 6 508,5 6 1,4 2-628,6-9 0,5 1-85,4 4 1,4 4-372,6 1 1,3 3 309,4 3 0,3 3-67,2 1 0,0 3-87,0 2 0,-1 1-706,-3 3 0,-2 1-994,-14 4 0,-1 2 1896,-2 0 0,-4 2 0,-9 2 0,-2 1 0</inkml:trace>
  <inkml:trace contextRef="#ctx0" brushRef="#br0" timeOffset="23067">2971 3982 18767,'1'-47'952,"1"0"0,0 0 1,0-19-1,-2 18-711,-2 40-146,-2 4-196,-4 19 163,-5 20-51,-1 11-992,-2 7 0,-1 5 989,4-11 0,-1 2-10,1-2 0,-1 3 1,1-1-1,1-7 0,1-1 0,0 0-179,-5 18 0,-1-2 189,2-8 1,0-3-7,4-13 1,0-3 350,-10 13 151,13-32-213,-4-12-134,6-27-34,2-26-75,1 17 0,3-4-9,2-7 0,2-3-20,1-6 1,2-2-339,0 17 1,1 0-1,1-1 328,1 0 1,0-1-1,2 1-2,1 2 1,0-1 0,1 2-162,8-15 1,2 3 158,-1 6 1,1 4-145,-1 7 0,1 4 133,0 6 1,0 5-1,12-4-22,22 23 11,-18 25 14,-12-2 1,-2 4 2155,4 23-2167,-18 0 0,-6 3 11,-11-10 0,-5 0-407,0 0 1,-2 3 0,-2-3 411,-7 2 1,-4-2 6,-3-4 1,-4 1-1,1-5 167,1-4 0,0-3-126,-11 8 1,1-4 145,-4-9 28,15-20-90,14-13-71,8-11-35,11-6-34,13-1-11,17 2-11,18 6-357,-20 13 0,1 2 267,4 2 1,0 1-149,1 3 0,1 1-412,-1 2 1,1 2-295,-2 0 0,0 2-890,-3 0 0,0 1-5375,28 5 7237,-15-5 0,-19-3 0,-14-4 0</inkml:trace>
  <inkml:trace contextRef="#ctx0" brushRef="#br0" timeOffset="23777">3586 4136 10713,'0'-3'9427,"0"0"-5591,0 3-3858,-24-38-12,20 35 6,-10-27 0,33 45 6,3-5-29,30 0 18,-7-7 16,10-3 6,3-12 39,-24-4-3336,13-23 3341,-27 12 29,-4-19 22,-13 10 28,-7-7 39,-7 6-11,-8 9-45,-6 13 3370,-7 9-3370,-22 26-72,15-2-9,7 3 0,3 4-20,2 4-17,5 5 1,3 3-95,4 18-283,6-14 1,3 1 77,10-7 0,4-2-288,3-1 1,4-2 63,5-2 0,5-5-87,4-3 0,3-4-208,3-5 1,1-4-109,2-5 0,0-5 218,2-3 0,0-4 386,0-4 1,-1-4 48,1-2 1,-1-3 491,-2-2 0,-1-1 294,-3-2 0,-1 0 308,-4-1 0,-1 0 107,-5 0 0,-1 1 736,10-25-241,-13 9-308,-10 11 13,-11 12-842,-6 11 79,-8 10-331,0 8 597,-17 30-591,10 3-209,9-8 0,1 1 198,5-2 0,4-1-46,2 32-16,15-6 40,2-17-1,16-19 0,4-5 6,3-5 22,4-5 0,3-5 28,11-16-8,-20 3 0,0-3 25,-2-3 0,-2-2 33,-2-1 1,-2-2 89,14-24 6,-10-3 62,-14 1-118,-7 11 246,-8-6-263,-8 22-67,-6-6-90,3 19-263,-3 3-43,8 10-1390,0 8-2096,4 9 3837,9 12 0,-5-14 0,4 0 0</inkml:trace>
  <inkml:trace contextRef="#ctx0" brushRef="#br0" timeOffset="24667">5249 3892 25102,'-32'-38'134,"1"0"1,1 1 0,10 16-124,21 31-6,7 14-10,8 17 5,9 14-20,-10-23 1,0 1-292,0 1 0,0 1 213,-1 0 0,-1 1 115,5 18-104,-11-13 1,-1-3 102,-3-7 80,-6 18 38,-5-46 6,-5-12 369,-1-14-402,3-16-46,4-12-22,11-4-11,11 0-72,13 8-91,12 7-306,10 11 88,9 8 98,-27 14 1,0 2-82,2 2 0,-1 1 25,1 1 0,0 0 120,1 1 1,0 0 109,-1-1 0,1-1 92,28-4 140,-11-6 118,-12-5 118,-13-4 369,-8-6-493,-10 8 252,-4-6 146,-5 4-465,-1 4 163,-4-7 148,-2 8-193,-7-7-241,5 8 39,-7-3-90,10 12-11,-2-1-11,6 6-67,0 0 73,2 5-6,-1-2 0,-2 4 17,0-3 5,1 0-22,0-1 28,1-2-34,0 0 18,-2 0-1,-3 0 6,-1 1-34,0 0 17,1 1 0,3 0 5,1-1-229,1 0-296,0 1-74,1 0-2593,1 3 3187,3 4 0,-2-3 0,1 1 0</inkml:trace>
  <inkml:trace contextRef="#ctx0" brushRef="#br0" timeOffset="25294">4158 3868 8086,'-1'-9'8082,"1"2"-6116,0 7 476,0 0-1966,-31-34-67,8 40 17,-32-12-283,34 28 0,2 9-353,-2 2 0,1 3 243,2 4 1,2 0-17,3 2 0,3 1-12,4-2 1,3-1-29,6-3 1,5-1-54,4-3 1,6-3-82,6-4 0,4-3-177,6-5 1,2-3-31,-6-4 0,1-3-2568,8-3 0,0-3 2932,11-6 0,-8 1 0,-19-2 0</inkml:trace>
  <inkml:trace contextRef="#ctx0" brushRef="#br0" timeOffset="26558">5964 3780 7638,'2'-5'3232,"0"1"-1065,-2 4-2150,0-10 34,1 7-12,0-8 151,-1 11 3484,0 0-3153,0-2 62,0 0 49,-2-4-48,0 0-92,0 0-38,1-2-34,0 1 11,1-2-11,-2 0-17,1 1 18,-2-2-51,-1 0-85,-3 1-72,-2 1 0,-2 1 121,-1 3 14,1 1-29,3 2-13,3 2 94,2 4-38,1 1-45,1 10-123,2 6-165,3 2-102,16 27-95,6-10 12,-5-10 1,3 1-1723,2-5 1,1 0 1699,4-1 0,1 0 22,1-1 0,0-1 9,-2-1 1,-1 0-32,16 16 49,-19-4 84,-23-5 55,-22-5-19,-18-4-2,-13-7 3289,-5-6-3519,2-6-498,5-8-1255,11-4-5657,11-6 7651,12 2 0,8 4 0,3 5 0</inkml:trace>
  <inkml:trace contextRef="#ctx0" brushRef="#br0" timeOffset="26809">6429 3827 24329,'5'-6'-11,"4"30"-157,-2 20-401,1-3 1,0 0-357,3 9-895,-3-15 0,1-1 1820,4 10 0,-4-13 0,-1-8 0</inkml:trace>
  <inkml:trace contextRef="#ctx0" brushRef="#br0" timeOffset="27001">6672 3560 17132,'-8'-5'2896,"1"1"-2202,7 4-621,0 0-644,-62-22-678,46 28-2561,-38-8-1057,64 26 4867,13 6 0,-13-19 0,2 0 0</inkml:trace>
  <inkml:trace contextRef="#ctx0" brushRef="#br0" timeOffset="27409">7191 3685 15216,'0'-3'4963,"0"1"-3524,0 2-1142,-67 22-350,28 9 173,-11 2 1,4 5-322,27-7 1,7 3 233,-1 3 1,7 1 56,21 18-34,19-10-17,18-11 0,-3-16 28,-8-12 1,0-3 83,15-9-25,-18 0 0,-1-2 47,3-10-2524,-6-22 2536,-23 16 22,-7-8 0,-6-4-39,-17-13-109,3 11 0,-3 0 142,-14-12-106,3 17 1,-1 3-23,-16 0-56,15 11 0,-2 4-29,-19 13-55,7 16-197,10 15 29,13 1-571,10 15-1334,33 6-206,15-2 139,-4-22 0,6-4-1818,2-8 1,2-4 4320,-3-3 1,-2-2-1,11 0 1,-21-5 0</inkml:trace>
  <inkml:trace contextRef="#ctx0" brushRef="#br0" timeOffset="27759">7607 3824 23086,'6'-38'820,"-1"-1"1,4-21-754,-14 59-73,-2 21 17,-1 10-11,0 24-11,3 5 11,3-9 23,6 10-12,2-9-11,2-4 11,0-8 39,-3-27 29,1-10-29,1-9 51,17-25-62,-7 8 78,8-11 1,3-3-6,-8 11 1,1 1-818,11-12 1,0 1 746,-9 13 0,0 1-496,11-3 0,2 2 505,9 0-51,-13 9 0,-1 3 0,4 5-577,8 22 566,-22-1-112,-1 10 0,-2 6-1227,-5 30 162,1 0 42,-14 2 1146,-6-25 0,4-24 0,0-3 0</inkml:trace>
  <inkml:trace contextRef="#ctx0" brushRef="#br0" timeOffset="28010">8669 3978 27169,'-5'-20'-297,"2"5"-504,3 20-1915,3 7-1799,0 2 4515,3 5 0,-3-12 0,0 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2T09:13:04.71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A020F0"/>
    </inkml:brush>
  </inkml:definitions>
  <inkml:trace contextRef="#ctx0" brushRef="#br0">24676 1742 18028,'-2'-5'3427,"1"1"-3096,1 4-163,-73-12-90,46 18 3,-25 5 1,0 9-735,31 8 0,7 6 642,-12 17 0,1 5-49,4 3 1,3 2-89,6-16 1,1 2 0,0 0-648,0 2 1,0 0-1,1 1 341,0 1 1,0-1 0,1-1 63,-2 8 0,-1-1-831,0-6 1,-1 2 0,0-4 816,-1-4 1,-1-1-63,-5 15 0,-1-3 594,-5-1 1062,-7-12-894,17-30 1586,-13-18-1686,16-23 39,-2-28-14,11 23 0,2-1 689,1-4 0,0 1-543,0 0 1,1 2-80,0 3 1,1 1 80,7-29-346,-1 25 1223,19-7-1408,10 18-12,-8 8 1,4 1-339,8 0 1,2 1 225,6-1 0,1 0 62,5 1 0,-1 0 129,-10 3 0,-3 1 11,-2 1 0,1-1-110,16-5 1,0 0 213,-18 4 0,1 0 66,20-7 1,-3 0 344,-1-4-89,-21 6 1109,-12-3-505,-15 8 128,-7-4-508,-10 5-111,-10 3-119,-6 4 723,-5 6-958,-2 10-62,-2 9-39,5 12-28,5 8-34,12 3-55,12 8 89,6-18-17,12 3-5,3-20 38,9-3 35,-5-6 61,7-10 28,-4-11 269,14-17-45,-8-5 50,0-10 51,-12 6 39,-6 6-235,-6 10 386,-3 5-419,-4 11-231,-2 1-111,-1 7 50,-3 7 61,-2 2-374,-8 27-511,4 2-1248,-1 20-3233,12-5 4541,7-9 0,0-18 0,0-12 0</inkml:trace>
  <inkml:trace contextRef="#ctx0" brushRef="#br0" timeOffset="490">25723 2104 22716,'-51'-5'524,"1"1"1,3 2 0,5 6-419,-2 27-81,20-4 1,3 3-66,-4 12-13,12-7 0,4 1-693,10 13 418,5-18 1,3 0-264,6-2 0,2-2-182,19 12-871,0-16 0,3-5-2058,21-3 1254,-16-5 1,1-4 545,-8-8 1,-1-5 1901,2-2 0,-2-4 0,1-5 0,-2-4 0,0-6 0,-2-1 126,-8 4 0,-2-4 2193,10-22 0,-4-4-115,-10 15 0,-1-1-1041,-2 2 0,0-2 1,-2 2 60,-1-8 0,-4 2-460,-3 2 0,-2 1-193,-4 4 1,-2 2 319,-5-25-230,-4 15-146,1 16-190,1 13-337,4 9 195,1 8-195,-1 14 18,-5 19-12,3-3 1,-1 4-1067,-2 11 1,0 4 973,0 7 0,0 2-81,1 4 0,1 0-493,1-2 0,2-2 240,1-4 1,2-2-277,0-7 1,2-2-515,2-6 1,0-2-8610,6 25 8051,-1-27 1,-1-10 0,-5-20 0</inkml:trace>
  <inkml:trace contextRef="#ctx0" brushRef="#br0" timeOffset="640">25998 2324 18964,'-4'-4'5046,"1"0"-4296,3 4-867,53-61-550,-1 42-1668,0-15 1,2 4 2334,-14 25 0,-2 6 0,13-3 0,-24 2 0</inkml:trace>
  <inkml:trace contextRef="#ctx0" brushRef="#br0" timeOffset="1356">26948 1813 20347,'-3'-43'1101,"0"1"1,1 3-1,-1 12-1095,0 24 56,-3 15 257,-11 42-219,6-16 1,-2 3-472,0 4 0,-2 4 430,1 3 1,-1 5 0,2-6-57,2-7 0,1-1-9,0 1 1,-1 3-1,3-1-196,4 13 1,8-3-690,13-3 1,7-2-231,-6-11 1,2 0 0,6-4 939,11-5 0,6-4 0,-4-5 0,-6-4 0,-3-5 1,3-3-1,-1 0 0</inkml:trace>
  <inkml:trace contextRef="#ctx0" brushRef="#br0" timeOffset="1966">27977 1989 22862,'-46'4'323,"-1"0"0,2 0 0,2-2-122,-14 0-94,10-2 128,-10 0-28,18-1-50,0-1-28,15 0-136,12 1 6,8 1-11,-2 7 27,1 1 17,-10 24-7,3-2-11,-2 7 34,3 10-67,5-16 22,0 4 17,3-6-5,3-15 27,-1 1 95,1-10 191,0-3 616,1-2-683,0-6-174,3-3-66,1-3-12,9-11-16,-3 10 7,30-14-17,-2 16 6,21-3-1,-15 11-16,12 13 3,-27 2 0,0 4-34,0 1 0,0 3-17,2 4 1,-3 2-767,0 9 646,-13 9-317,-28 1 64,-8 1-268,-20 2 207,7-21-2408,-24-3-5752,20-17 8670,-9-4 0,26-4 0,12-3 0</inkml:trace>
  <inkml:trace contextRef="#ctx0" brushRef="#br0" timeOffset="2216">28250 1707 20828,'0'-3'3595,"1"0"-2332,-1 3-959,71 26-87,-42-7 0,1 2-117,20 3 0,4 5-1440,-9 8 0,1 7 0,-7-4 1318,-10-10 1,-2 3 6,7 9 0,2 8 0,-12-2-11,-18-2 1,-12 1-161,-1-7 1,-4 3-1,-7-1-1396,-8-1 0,-7 2 0,-3-2 0,1-2 1341,-4 3 0,-1-2 1,0-2-1,-1-1 0,1-2 1,4-6-1,10-10 1,0 0-1</inkml:trace>
  <inkml:trace contextRef="#ctx0" brushRef="#br0" timeOffset="12208">2900 2725 16870,'5'-41'-204,"-3"9"27,-7 36 516,-9 6 308,-11 8-197,-11 7-122,-7 4-78,-3 1 471,-1-3-19,1-2-27,6-4-185,6-5-407,10-4-97,9-4 140,9-1 226,4 0-575,4 2-155,0-1 122,6 10-164,-2-3 39,1 4 227,-3 18 154,-3 2 52,-4-8 0,-1 4 177,-1 4 0,-2 2-572,-2 7 1,-2 3 665,-1 7 1,1 3-69,3-18 1,0 2 0,0 0-26,-1 2 0,1 1 0,1-2 66,-2 9 1,0 2-155,2-4 1,1 3 0,0-3-85,2 1 1,1 0-56,0-4 0,0 2 0,1-2-49,5 3 0,1-3-148,1-6 1,2-2-49,3-7 1,2-4-369,16 18-216,7-17-440,8-15-1526,15-17-2082,-4-8 4864,-15-3 1,-6 0 0,-17 6 0,-1-1 0</inkml:trace>
  <inkml:trace contextRef="#ctx0" brushRef="#br0" timeOffset="16207">25345 3010 17804,'6'-45'28,"-2"8"84,-4 48 33,1-2 51,1 24-33,0 6-40,-1 17-287,-1-24 1,0 0 207,1 1 1,-1 0-14,1 0 0,1-2 14,2 27-17,1-18 73,3 5-56,-3-24 123,0 3 409,-3-16 425,-1-6 451,-1-2-982,0-5-409,0-10 10,-6-25-32,-1-5-18,-3-3 17,0 0-16,3 15 5,-1-5 5,2 9 1,2 10-107,2 9-235,1 6-152,1 4 247,0 9 292,1 21-57,1-2-11,3 30-5,-2-25-4,0 3 1,0 3 9,0 21-12,-2-25 0,1 0 11,-2 15 73,0-26 50,0-12 388,0-8 38,1-4-314,0-19-218,2-7-11,-1-22-6,0 8 23,-1-15-6,-3 9 39,-4-16-50,-2 19-40,-2 7-66,3 24-578,1 6 522,4 9 10,-4 23 1,3-4-740,0 13 0,2 3-1115,4 4 1989,5 5 0,1-2 0,0-16 0,6 13 0</inkml:trace>
  <inkml:trace contextRef="#ctx0" brushRef="#br0" timeOffset="17175">22087 3814 5450,'60'-3'332,"1"1"0,-1-1 0,-5 1 0,5 0 0,1 1 0,0-1 0,-3 1-1342,0 0 0,-2 0 0,0 1 1,5-1 1134,-7 0 0,3 1 0,3-1 0,0 0 0,0 1 0,-2-1-195,4 1 0,-1-1 0,0 1 0,-1 0 1,2 0 156,0 0 0,2-1 1,-1 1-1,1 0 1,-1 0-68,-8 0 1,-1 0 0,0 0 0,1 0 0,0 0 0,0-1 32,0 1 0,1 0 0,0 0 0,0 0 1,0 0-1,0 0-180,2 0 0,-1 0 0,1-1 1,0 1-1,-1 0 0,1 0 151,1-1 0,0 1 1,0-1-1,1 1 1,-1-1-1,0 1-3,1-1 1,0 1-1,-1-1 1,1 0-1,0 1 1,0-1-10,1 0 0,-1 0 0,1 0 0,-1 0 0,1 0 1,-1 0-2,0 0 0,0 0 1,-1 0-1,1 0 0,-1-1 1,0 1-29,0 0 0,-1-1 0,1 1 0,-1-1 1,-1 1-1,-3 0-13,0-1 1,-3 1 0,-1 0 0,1 0 0,3-1-199,1 1 0,3-1 0,1 0 1,0 0-1,-3 0 0,-3 0-537,3-1 1,-5 1-1,0-1 1,2 0 764,-2 0 0,4 1 0,0-1 0,-3 0 0,-6 0 0,15-1 0,-10 0 0,5-1 0</inkml:trace>
  <inkml:trace contextRef="#ctx0" brushRef="#br0" timeOffset="18308">21976 3843 7772,'-1'-6'6677,"0"1"-5523,1 5-936,7-9 247,1 20-95,8 2-191,-2 29-78,-1 11 5,-3 6 12,-5 1-62,-3-7 16,-2-8 52,0-12 262,-1-13 768,0-10 543,1-6-655,0-7-858,0-11-172,0-29 21,0 7-8,1 2 1,0-1-4,1-18-19,0 22 0,1-1 47,2-25 40,1 17-84,-1 14-326,-3 15 46,-1 11 330,-1 15-12,0 4 6,0 12 1,0 4-12,-2 27-372,1-13 1,-1 2 340,0-6 1,0 0-9,-1 0 0,0-1 14,1-3 0,-1-1-3,1-4 0,0-3 12,0 12 224,0-9 548,1-26 56,0-4-593,1-22-225,0-20-5,2-21 229,-2 21 1,2-2-261,0-9 0,1 2-8,1-17 27,-2 25 1,1 3-5,0 9-309,-1 2-263,-1 15 224,-1 25 280,0-1-448,4 35-2678,4 5 2518,-1-23 0,0-1 0,2 12 0,-1-18 1</inkml:trace>
  <inkml:trace contextRef="#ctx0" brushRef="#br0" timeOffset="20415">21786 5035 8668,'0'-5'6845,"0"1"-3131,0 4-3591,3-40-414,-4 30 32,0-29 243,-11 46 60,-13 6-9,-14 9-7,-16 3 8,25-12 1,0-1 91,-29 10 220,8-8 240,11-6 33,10-9-5,11-4-56,9-3-206,5 0-209,3 3-145,2 3-544,-1 1 449,-2 11 162,-4 6-50,-2 15 11,-2 8-22,2 4-12,1 4 17,1-1 17,1-5 6,-2-6 16,0-7 34,0-9 113,2-7 262,2-7 202,3-4-241,1-5-319,3-6-90,4-9-11,7-7 0,8-4-11,6 2 5,6 4-27,2 8-12,3 9 17,5 14-17,8 10-22,-15 1 0,0 3-533,16 9 482,-17-7 0,-2 2-3650,1 16 3578,-10-7-96,-15 11-84,-47-12-162,-13-1 277,19-18 0,-3-2-2759,-16-4 0,1-4-436,-2-4 3450,8-2 0,4-2 0,18-1 0,1-2 0</inkml:trace>
  <inkml:trace contextRef="#ctx0" brushRef="#br0" timeOffset="20657">21551 5103 11799,'5'-2'3630,"-2"1"319,-3 1-3417,80-40-1185,-49 26 709,20-11 0,3 1-129,-5 10-73,-7 4-708,11-1-2439,-21 9 3293,0 0 0,-14 2 0,-8 0 0</inkml:trace>
  <inkml:trace contextRef="#ctx0" brushRef="#br0" timeOffset="20925">22626 5042 19120,'-21'49'136,"0"-1"1,-4 7-1,-2-5-285,7-21 1,0-2-219,-4 7 0,0-2-344,-8 5-2930,-2 0 3641,7-14 0,8-6 0,3-6 0</inkml:trace>
  <inkml:trace contextRef="#ctx0" brushRef="#br0" timeOffset="21124">22079 5280 9750,'0'-6'6564,"0"1"-2128,0 5-4358,15-44-5,-3 39 22,30-21-67,5 61-129,-4-4 1,5 2-1339,-11-10 0,1 1 1,-1-1 1071,11 7 0,-1-1-1059,7 2 1,-5-5-2233,-7-4 3658,13 6 0,-35-19 0,-3-1 0</inkml:trace>
  <inkml:trace contextRef="#ctx0" brushRef="#br0" timeOffset="21641">22425 5119 14751,'0'-4'4285,"0"1"-3473,0 3-778,-7 19-68,12 15-318,0 27-12,11-5-396,-2-13 1,1 0-1088,4 13 390,-6-17 1,-2-1-913,-1 3 2369,-5 1 0,-4-29 0,-1 4 0</inkml:trace>
  <inkml:trace contextRef="#ctx0" brushRef="#br0" timeOffset="21931">22128 5386 17742,'59'-3'405,"0"1"0,-1-1 1,-4 0-154,-12 2 0,-3-1-1563,-1-1 0,-2 0 1540,17-4 995,4-5-978,-26 3 456,8-3-825,-19 4-247,-8 4-448,-4 1-9013,1 3 8761,-4 0 1,2 0 0,-5 0-1</inkml:trace>
  <inkml:trace contextRef="#ctx0" brushRef="#br0" timeOffset="23415">23327 5209 20050,'-44'-6'48,"0"-1"1,1 8 0,5 10-33,13 23 1,5 8-677,2-8 0,0 2 668,-4 14 1,2 2-448,5-6 1,1 2 438,3-8 0,0 3 0,0 1-6,0 9 0,1 4 1,1-3-50,2-7 1,1-1 0,0-1 11,1-1 0,0 0 1,1-3-107,1 7 1,2-6 413,4 2-7,-1-6-253,1-24-217,-5-14-376,-13-27 542,3 6 378,-6-10 1,-2-5-188,-5-10-53,7 12 1,0-1 36,-5-16-51,6 3 1006,9 13-1308,15-19-73,19 13-272,-3 11 0,5 0 339,10 3 1,2 3-308,-4 3 1,2 2 413,16-4 0,5-1 80,-15 9 0,1 0 0,0 0 30,-1-1 0,0 1 0,1-1-592,5-1 0,1 0 0,-5 1 605,-5 1 0,-2 1-6,7-5 1,-2 0 44,2-6 118,-13 6 0,-3 0 22,-5-2 740,-7-6-740,-15 14 857,-12-13-940,-5 12-1223,-13-5 1172,3 13-738,-22 13 704,9 12-130,10-3 0,1 4 63,-14 28-73,12 8-45,12 2 14,19-22 1,4-2 2420,3 12-2289,18 7 168,-7-33 1311,2-2-1143,-7-11 671,2-10-369,3-18-224,0-9-162,1-4 241,-6-6 365,-4 1 455,-4 2-613,-2 1-219,-5 19-352,-1 8-426,0 5-61,-1 7 285,-1 7 96,-1 9-1,1 2-134,0 26-274,7-9-1,0 10-958,12-1-3275,17-8 4648,10-3 0,-11-12 0,-7-15 0</inkml:trace>
  <inkml:trace contextRef="#ctx0" brushRef="#br0" timeOffset="23658">24442 5258 18431,'-51'5'338,"-1"0"0,6 2 0,8 7-243,11 35-39,11 8-11,9 5-410,9-30 0,2 1 337,2 0 0,2 0-70,4-3 0,2-1-384,19 24-554,8-12-992,7-12-173,-8-13 2201,18-8 0,-37-7 0,10-1 0</inkml:trace>
  <inkml:trace contextRef="#ctx0" brushRef="#br0" timeOffset="24008">24728 5580 21898,'12'-31'341,"1"1"1,-1-1 0,1 1-62,11-20-1209,-12 19 0,-3-1 1052,5-24 62,-9 9 1,-2-1-18,-1 15 0,-3 0 22,0-11 1,-2 1 184,-5-11 469,-3 18-614,1 15-275,4 12-78,1 5-152,3 15 1350,0 13-1075,1 25-3,1-16 1,2 3 75,2 8 1,1 1-94,2 5 1,2-1-1,-2-9 1,2 0-301,5 20 1,0-1-297,-5-19 0,0 0-594,3 14 1,-1-1-1598,-4-15 1,-1-5 2806,3 14 0,-5-23 0,-3-15 0</inkml:trace>
  <inkml:trace contextRef="#ctx0" brushRef="#br0" timeOffset="24181">24660 5372 17113,'47'-21'-1355,"1"-1"1,-1 0 0,-2 1 0,0 2-1,-3 5 1355,9 9 0,-6 5 0,7-2 0,-9 0 0</inkml:trace>
  <inkml:trace contextRef="#ctx0" brushRef="#br0" timeOffset="24424">25469 4868 17871,'0'-3'4212,"0"1"-3724,0 2-404,-62 7-28,24 24-19,-6-8 0,1 6-638,20 10 0,7 6 627,1 3 0,5 2-14,3 2 0,6 1-11,6-2 0,6-2-13,3-3 1,6-2-76,4-5 1,4-3-180,4-3 0,3-3-718,3-3 1,3-4 982,9-1 0,-2-4 0,7 2 1,-2-7-1</inkml:trace>
  <inkml:trace contextRef="#ctx0" brushRef="#br0" timeOffset="26698">25901 5122 22295,'11'-44'608,"-1"1"0,0 4 0,-2 9-728,-6 21-57,-1 6-638,-1 3 827,-2 3 53,-8 23-20,-4 9-183,-9 24 166,13-28 0,1 1-28,-4 29-18,10-6-59,10-9-231,5-14 170,5-11 204,-1-11 88,4-7-122,5-10 19,7-8 76,5-10 92,-2-6 60,-5 1-69,-10 7 37,-4 2-39,-9 11-18,-1 2-248,-3 4 12,-2 8-42,0 8-64,3 14-26,1 12-14,4 10-193,1 6-1170,6 0-855,6 1-3920,7-4 6309,-1-10 1,-10-18 0,-8-12 0</inkml:trace>
  <inkml:trace contextRef="#ctx0" brushRef="#br0" timeOffset="27215">26515 4875 21875,'36'-9'163,"10"19"-175,-22 8 1,1 7-872,15 19 0,-1 4 801,-14-9 1,-1 2 14,-2-3 0,0 5 0,-4-2-127,-1 15 1,-8-1-1125,-9 2 1,-7-1 0,-1-12 1,-5-1 1316,-13 4 0,0-7 0,13-21 0,0-3 0</inkml:trace>
  <inkml:trace contextRef="#ctx0" brushRef="#br0" timeOffset="36419">23644 6262 13138,'-1'-4'4817,"0"0"-1625,1 4-2777,-10-46-247,7 34-196,-8-35-219,11 48 230,-1 8 347,1 14 33,-1 28-172,0 2-348,-2-7 0,-2 7 303,0-9 1,-1 4 0,0 0-419,0 1 0,0 0 0,0 3 318,0-1 1,0 3 0,0 0 0,1-6-1485,-1 10 1,2-4 1441,1-9 0,0 2 0,1-8-14,2 8-209,0-8 0,0-3 199,0-5 381,-1 14-327,1-35 859,-1-1-870,1-8 2870,0-2-11250,0-8 8577,0-1 0,0-1 0,0 5 1</inkml:trace>
  <inkml:trace contextRef="#ctx0" brushRef="#br0" timeOffset="37751">22010 7169 7358,'-61'4'1614,"0"0"1,6-1 0,4 1-929,16-3 1,4 1 523,-16 1-818,22-2-426,18 0 505,24-1 134,27-4-465,-3 1 0,6-1-1008,-4 1 0,3-1 1,2 0 881,-2 0 0,1 1 0,2 0 0,1 0-3,8 1 0,2-1 0,1 1 1,1-1 0,-6 2 0,1 0 0,1 0 1,0 0-1,2 0-410,-6 0 1,1 1 0,0-1-1,1 1 1,0 0 0,1 0 414,4 0 1,0 0 0,1 1 0,0-1-1,1 1 1,0-1-238,-7 1 0,1-1 0,0 1 0,0 0 0,0-1 0,1 1 0,-1 0 234,2 0 0,0 0 1,0 0-1,0 0 1,0 0-1,0 0 0,-1 0-163,0 1 0,1-1 0,-2 0 0,1 1 0,0-1 0,-1 0 0,0 1 151,7-1 1,0 1 0,0-1 0,-2 1 0,1-1 0,-2 1-54,-3-1 1,-1 1 0,-1-1 0,0 1 0,-2-1 0,0 1-12,5-1 0,-2 1 1,0-1-1,-2 1 1,-1-1-274,3 1 1,0-1 0,-3 1 0,-1-1 334,5 1 0,-2-1 0,-6 0 0,-5 1 0,-7-1 0,11 0 0</inkml:trace>
  <inkml:trace contextRef="#ctx0" brushRef="#br0" timeOffset="39903">21713 7354 14869,'-1'-6'4464,"0"2"-2482,1 4-1494,-5-53 22,6 37-476,-5-38-152,5 52-264,-1 5 259,0 8 342,0 30-169,-2 12-235,0-22 0,0 2 140,-2 8 0,-1 0-241,0-5 1,0 1-650,0 10 0,2 2-3981,4 6 1,2-2 4134,-1-19 1,1-3-1,6 26 1,-6-48-1</inkml:trace>
  <inkml:trace contextRef="#ctx0" brushRef="#br0" timeOffset="40596">21283 8477 13989,'1'-8'4027,"0"1"-3360,-1 7 767,15-62-1098,-10 45-98,3-18 0,-2 6-238,-5 27-1019,-1 1 985,-1 12 186,0 10-113,-2 18-34,-1-3-2,3-3 0,0-1-3,-1 3-9,4 3 1,2-2 14,0-7 5,8 15 415,-4-29 548,-1-4-537,-2-10-39,1-14-325,4-12 61,12-29-50,2-3-655,-7 22 0,0 1 622,9-11 94,13-4-100,-19 27-73,5-2-129,-15 19 68,-2 20 117,3 11-1,3 23-49,1 11 1248,-3-8-1542,-7-11 1,0 6-1,-1-6-356,4 16-1202,-3-16 1,0 7 0,1-10-1757,3 1 3630,7 10 0,-9-31 0,1-4 0</inkml:trace>
  <inkml:trace contextRef="#ctx0" brushRef="#br0" timeOffset="40845">22634 8369 19535,'-34'27'48,"1"0"0,0 0 0,-7 9 0,-1 1 1,7-2-105,7-3 0,3 1-1442,-13 14 1,2 1 1309,13-16 0,2-2-409,-2 3 1,0-1-2405,-9 12 262,7-10 2739,2-12 0,18-19 0,0-3 0</inkml:trace>
  <inkml:trace contextRef="#ctx0" brushRef="#br0" timeOffset="41052">22056 8526 9178,'0'-9'8099,"0"2"-7007,0 7-257,0 0-734,63-28-73,-35 29-45,21-2 1,2 6-108,-9 34-416,-13-9 0,0 1 335,-7-4 0,-1-1-232,-2 0 1,0 0-1057,12 18-2114,-7-7 234,-11-15 2579,-6-6 1,-6-11 0,0-2-1</inkml:trace>
  <inkml:trace contextRef="#ctx0" brushRef="#br0" timeOffset="41280">22297 8400 18212,'-6'-43'974,"0"0"1,1 4 0,1 11-1496,3 21 174,2 12 426,7 13-51,7 17-17,8 21-571,-10-21 1,-1 1 438,1 5 1,-2 1-110,-2 2 1,-2 0-155,-1 1 0,-2-2 118,-2-9 0,-1-2-874,-3 9 1,-2-4-926,-1-2-316,-2 4 2381,-2-28 0,7-9 0,-3-2 0</inkml:trace>
  <inkml:trace contextRef="#ctx0" brushRef="#br0" timeOffset="41502">22016 8629 5712,'-11'-5'7892,"2"0"-6762,9 5-413,0 0-449,52-23 124,7 15-723,-4-6 0,3 1 653,-4 9 0,-1 1 0,1-2 1,-1 1-88,-2-1 0,-2 0-95,-3 0 0,-1-2-78,-3 1 0,-2 0-62,-3 0 0,-1 0-202,25-4-248,-15 3-5610,-15 3 5371,-14 2 1,-11 1 0,-3 1 0</inkml:trace>
  <inkml:trace contextRef="#ctx0" brushRef="#br0" timeOffset="43195">23794 8320 13620,'-6'-57'1674,"0"1"1,0 5 0,-4 10-1126,-14 16-291,-3 12-185,-4 14-51,6 7-11,3 12 0,1 6 0,4 3 1,1 2-466,-5 5 0,1 5 450,3 5 0,2 7 1,1-2-517,3-8 1,1-1 0,-1 3 503,0 2 1,0 4 0,-2 1 0,1 1-113,-1 5 1,0 1-1,0 0 1,1-4-529,0-1 1,1-2-1,-2 2 478,1 1 0,-2 3 1,1 0-1,1-7-141,-2 12 0,1-4 70,4-16 1,0 1 0,0-4 268,-1 4 0,0-5-99,-7 2-234,3-24-753,-16-42 546,7-20 466,6 4 1,2-5 567,3-6 0,4-1-360,1-6 0,3-1 19,2 0 1,3 1-94,2 2 1,3 2-93,-1 15 1,3 0-180,12-10 1,5 3 12,-2 17 1,3 2-75,15-12 0,6 2 118,0 9 0,4 3-373,5 1 1,2 2 489,-18 7 0,1 2 1,0-1-3,-1 2 0,0-1 1,1 1 46,7-2 0,0-1 0,-3 2 0,2 0 0,-2-1 24,0-1 0,2-1 0,-7 2 16,11-4 16,-10 1 0,-2-1 780,-4 0 38,-3-3 1785,-14 8-2329,-13 3 66,-9 4-491,-6 2 1453,-11 3-1285,-9 8-23,-8 11-64,11 4 0,2 3-64,-16 24-6,7 3-84,18 0 56,13-15 67,4 7 45,3-15 599,5-7 617,-2-14-247,6-11-470,4-14 10,9-15 34,3-9-95,0-6-84,-5 0-5,-6 5 33,-6 7-44,-5 11-242,-4 12-498,-2 8-364,-1 6 391,0 9 376,0 13-162,0 16-437,3 15-1868,3-14 0,1 1 2428,5 20 0,2-8 0,-8-33 0</inkml:trace>
  <inkml:trace contextRef="#ctx0" brushRef="#br0" timeOffset="44470">24780 8458 8270,'4'-6'5350,"0"2"-4241,-4 4 3691,0 0-4548,11-58-448,-17 45 135,8-40 61,-31 69 33,-5 11-30,7 0 0,1 4-23,4-2 1,3 2-26,-1 14 0,5 1-560,6 9 555,13 7-51,16-19-72,1-19 1,4-1 144,14 14 39,4-14 1,4-5-625,13-7 655,-23-4 0,1-1 42,-3-8 0,-2-4-27,21-9 88,-22 1 1,0-4 117,4-10 1,-3-7-49,-3-10 1,-3-4-476,0-4 0,-4-1 335,-6 4 1,-4 2 2,-5 10 1,-1 0 229,-2-8 0,-1 0-120,-2 10 0,0 0 109,0-12 0,0 2 0,-2-2 898,0 10-759,0 21-213,-2 3-587,0 10 1574,-1 13-1176,-2 17 427,0 5-467,-1 9 0,1 6-11,1-6 1,1 3-454,-1-2 1,1 4 0,0-1 228,1 18 1,0-2 69,0-12 0,2 0-258,1 5 1,2-2-219,0-16 0,2-2-1235,3 7 0,1-2-4783,6 8 6480,0-14 0,-9-22 0,-3-8 0</inkml:trace>
  <inkml:trace contextRef="#ctx0" brushRef="#br0" timeOffset="44645">25134 8505 16119,'47'-25'-1227,"0"1"0,0 0 1,2 2-1,1 2 1,-3 6-897,6 11 0,-2 6 2123,3-2 0,-7 1 0,-19 0 0,0 0 0</inkml:trace>
  <inkml:trace contextRef="#ctx0" brushRef="#br0" timeOffset="44902">26056 8009 22358,'-57'14'7,"0"-1"1,8-6-1,8 9 1,16 28 1,10 9-2539,6-12 0,3 1 2516,-3 18 0,5 3-6,10-11 1,5-3 277,4-1 1,5-2-464,6-3 0,5-3-243,4-3 0,4-3-1109,6-2 0,2-5-166,-8-5 1,0-4 1722,8 1 0,-4-4 0,-8-5 0,0 1 0</inkml:trace>
  <inkml:trace contextRef="#ctx0" brushRef="#br0" timeOffset="45428">26586 8294 16331,'-3'-4'3579,"0"1"-2599,3 3-975,-9-61-10,20 40-26,-4-14 0,5 4-2,26 24 5,3 4-51,12 17-16,-15 4-73,13 18-22,-19 4-40,-12 8 6,-13 2 95,-16 2 107,-9-5 84,-10-9 44,0-12 118,3-10 325,9-8 151,7-8-622,5-4 45,2-9-61,0-4-23,0-8-28,2 1-22,5 2-6,0 8-39,10 1 0,0 8-33,12 0 33,7 11 22,-2 3-22,0 6 0,0 3-11,18 14-6,-16-8 0,0 3-179,9 18 6,-16-1 184,-14-11-33,-23 11 34,-4-23-102,-9 0 1,-5-3-359,-16-3-166,11-6 1,-2-1-4949,-26-4 5635,8-8 0,21 1 0,15-1 0</inkml:trace>
  <inkml:trace contextRef="#ctx0" brushRef="#br0" timeOffset="45703">27205 7919 21209,'44'32'80,"0"0"0,2 5 1,0 1-90,-1 4 1,-2 2-1247,-14-12 1,0 2 0,-3 1 1069,8 19 0,-6 2-246,-10 0 0,-10 1-1999,-15 0 0,-10-2 2430,-6-7 0,-3-4 0,5-14 0,-1-4 0,-9 3 0</inkml:trace>
  <inkml:trace contextRef="#ctx0" brushRef="#br0" timeOffset="54045">23799 9717 11614,'9'-50'2657,"-1"0"0,0 6 0,-3 7-1940,-4 16-577,-1 10-588,0 7 179,-1 13 499,-1 14-34,-4 24-146,2-13 1,0 3-174,-2 5 0,0 4 126,-1 16 0,1 0-338,1-18 0,1-1 99,-1 20 1,2-2-698,1-23 1,0-1 699,0 12 1,0-3 0,-1 5 0,1-11 0</inkml:trace>
  <inkml:trace contextRef="#ctx0" brushRef="#br0" timeOffset="55819">23159 10318 9790,'-5'-8'5674,"0"2"-3952,5 6-707,0 0-599,-5-55-435,6 41-60,-1-40 130,10 62 9,0 2 54,3 15-58,3 1-151,6 11 194,20 7 260,3-10-153,3-6 271,0-20 1,0-6-148,3-4-42,4-5 1,2-4-549,-22-2 1,-2-3 488,1 2 1,1-3 193,13-12 0,-3-1-42,0-3-142,-6 2 1,-2-1 150,-1-5-29,4-8-250,-18 16-286,-9 9-196,-10 14-978,-3 5-1118,-2 11 2442,-6 9 0,4-6 1,-3 4-1</inkml:trace>
  <inkml:trace contextRef="#ctx0" brushRef="#br0" timeOffset="59544">22352 11134 12214,'13'-47'1011,"0"0"1,0 4 0,2 6-227,15 4-281,3 8-252,1 5-157,1 7-84,2 6-44,1 3 5,-7 6-95,18 13-51,-15 4 73,6 6-190,-9 6-28,-15 7 358,-6 3 39,-10-2 331,-28 1-22,-2-15 184,-17 7 106,4-14-335,11-7 336,-2-6 342,9-3-472,6-3-307,6 0-224,10-1-56,3 2-124,4-1 230,7 2-44,13 4-12,17 7-5,17 9-15,-24-6 1,1 0-299,1 1 0,1 2 287,-3 0 1,0 0-9,-5 0 0,-3 1-28,10 15 84,-31 5-5,-13-14-18,-42 9-5,9-18-28,-9-2 0,-6-2-452,17-5 0,0-2 345,-17 3 1,0-2-199,17-4 0,4-3-3101,-19-7-6397,24-8 9072,17 0 0,12 2 0,1 10 0</inkml:trace>
  <inkml:trace contextRef="#ctx0" brushRef="#br0" timeOffset="59954">23528 10964 18101,'-27'37'67,"0"0"0,0 0 0,-11 16 1,1-5-141,13-19 0,0-3-386,-2 0 0,-1-1 148,-1-1 1,0-1-105,-1-4 1,-1-2-729,-27 6 243,5-11 637,13-12 357,6-13 253,11-19 98,6-7 120,6-13 254,13 8 178,7 3-159,2 12 523,17-5-775,-4 18-244,23-2-292,-17 16-16,18 16-74,-11 13-22,-12-6 1,1 2-1784,8 12 1,-1 0 1757,-10-11 1,-1 1-192,8 10 1,-1-1-888,0 3-1490,3 5-4487,-7-9 7142,-9-11 0,-8-10 0,-5-8 0</inkml:trace>
  <inkml:trace contextRef="#ctx0" brushRef="#br0" timeOffset="60161">23447 11100 15592,'0'-8'4755,"0"2"-4414,0 6-1365,0 0 878,16-16-168,-5 42-235,10 0 92,-16 10 1,-4 4-690,-3 0 0,-4-1-339,-2 0 1,-3-1-861,-3-4 1,-3-2 898,0-5 0,-2-2 1446,-14 8 0,12-16 0,10-11 0</inkml:trace>
  <inkml:trace contextRef="#ctx0" brushRef="#br0" timeOffset="60344">23060 11345 11364,'36'-26'148,"-1"0"1,0 0 0,16-10-1,-1 9 1007,-14 22 1,-1 5-1089,1-2 0,0 0-25,-2 0 0,-1 1 1209,28-3-1848,-23 0 0,-1 0-635,7 0-1250,7-2 2482,-34 2 0,-8 3 0,-1-1 0</inkml:trace>
  <inkml:trace contextRef="#ctx0" brushRef="#br0" timeOffset="63219">24726 10984 13222,'-31'-41'1307,"-1"0"0,0 2 0,1 13-1044,1 27-218,-6 11-40,1 16-5,4 21 3,19-15 0,2 3-920,1 8 1,3 2 890,2 5 1,3 4-190,6 2 1,3 6-1,0-5 24,-2 0 1,0-2 50,3-4 0,1 2 0,-3-3-342,-1 3 1,-4-2-124,-2 3 0,-4 1 179,-2-13 1,0 1-1,-4-2 171,-8 14 0,-5-6 430,-5-10 1,-4-8-75,-2-9 0,-4-9-37,-9-15 1,0-7-29,15 0 1,1-6-148,-10-16 1,7-8 331,18 3 1,5-3-375,-2-10 1,5-3 345,6-2 0,6 0-61,5 1 0,5 1-116,6 2 1,5 3-73,6 3 0,5 3-65,4 3 1,4 4-26,2 3 1,4 4 14,-9 7 1,3 2-1,-3 2 58,1-1 1,1 2-85,15-2 0,-1 0-84,-21 7 0,-2 1-104,10-3 1,2-1-34,-3 1 0,1-1-137,10-4 0,-2 0 414,-17 4 0,0 0 84,13-6 0,-3-2 1435,7-7-979,-23 10 1,-2-1 170,10-9 1512,-11-10-1192,-20 13 205,-8-10-647,-12 10-34,-14 4-152,-9 7 713,-6 6-1088,-12 20 45,17-1-51,-12 23-16,16 8 261,6-7-166,4 16 56,19-20 90,6 4 190,8-7 302,8-10 309,4-11-50,4-13-203,2-11 219,7-24-633,-11 9 313,4-18-32,-16 17-85,1-3-50,-4 7-180,-4 11-375,-2 8-1137,-1 5 1143,0 17 128,2 6-106,1 19-263,3 7-621,3 6-1575,4 2-7271,14 1 8433,-10-23 0,3-8 0,-17-21 0</inkml:trace>
  <inkml:trace contextRef="#ctx0" brushRef="#br0" timeOffset="63695">25862 10982 13228,'0'-6'4906,"0"0"-4553,0 6-219,0 0-11,-71-31 18,35 40-71,-10-14 0,0 7-23,25 20 1,6 8 8,-4 10 0,4 2-862,-5 18 817,10-17 0,4 0 1,6 10-61,9-17 1,4-2 115,18 16 6,-4-27 0,2-3 28,15-3-1,-13-11 1,2-4 90,24-11-79,-19 1 0,-1-4 44,1-5 1,-2-4 0,-2-5 0,-1-3-15,-2-7 1,-3-3-20,0-7 1,-4-3-523,0-5 1,-3-1 622,-3-1 0,-2 0 62,-3 4 0,-3 1 201,-4 0 0,-4 3-190,-2-11 196,-11 1-191,0 38 160,-2 4-613,7 8 227,-1 20-70,2 15 1195,-1 8-1204,2 8 0,0 3-764,0 10 694,1 2 1,1 6-217,0-2 1,1 0-743,0 1 0,1-1 728,0-3 1,2-1-1519,4-7 1,2-7-5728,4 2 7548,5 5 0,-9-34 0,-5-11 0</inkml:trace>
  <inkml:trace contextRef="#ctx0" brushRef="#br0" timeOffset="63870">26089 11123 12774,'-4'-6'5853,"0"1"-4010,4 5-1367,0 0-493,-9-60-73,28 40-168,2-15 1,8 3-269,7 24 0,7 7-1326,13-2 1,0 0 783,-16 2 1,0 0 1067,14 0 0,-5 1 0,-13 0 0,14-1 0</inkml:trace>
  <inkml:trace contextRef="#ctx0" brushRef="#br0" timeOffset="64128">26875 10588 18341,'-3'-4'3646,"0"1"-3606,3 3 61,-41 21-73,24-1-14,-14 18 0,1 8-1194,20-8 0,4 1 1183,-5 8 0,1 2-15,5 2 1,6 1-346,10 2 0,6-1 32,0 1 0,6-1-190,-1-15 0,4 0 0,1-3-1897,16 3 1,2-5 2411,-3-6 0,-2-3 0,14 4 0,-23-15 0</inkml:trace>
  <inkml:trace contextRef="#ctx0" brushRef="#br0" timeOffset="65144">27641 10842 7134,'2'2'1164,"-1"1"1721,-1-3-2644,6 16 381,-5-9 117,0 12-134,-13-12-314,-1-2 656,-20-1-303,7-5 62,-11-5 16,11-6-111,6-7-191,8-5-202,7-4-162,6 5 39,15-10-72,7 14-23,16-5 5,6 14-21,4 8-57,2 12-95,-1 11-84,-7 13 28,-25-7 0,-3 3 112,3 12 70,-18-8 0,-7 0 36,-25 15-397,4-17 1,-5 0 396,-6-1 1,-4-3 49,-1 0 1,-1-3 129,3-4 0,3-3 203,6-4 1,4-4 984,-6 1-545,19-16-542,15-9-130,14-8-72,13-4-62,2 7-14,4 6 1,4 2-88,26 0 48,-16 5 1,3 1-293,-6 3 1,0 2-524,0 2 0,-1 0 184,-10 1 1,0-1 672,12 3 0,-4-1 0,-14-1 0,17 2 0</inkml:trace>
  <inkml:trace contextRef="#ctx0" brushRef="#br0" timeOffset="65379">28167 10486 22761,'27'26'67,"-1"0"0,4 8 1,-1 6-80,-7-4 1,0 4 0,-1 1-859,1 3 0,0 0 0,-2 2 797,-1-1 0,-2 2 1,-2-1-57,-4-2 0,-2 0 1,-6 0-346,-6 17 0,-12-3-2803,-8-16 0,-7-1 0,0-4 2338,0 0 1,-2-5 0,-8 1 0,6-8-1,19-16 1</inkml:trace>
  <inkml:trace contextRef="#ctx0" brushRef="#br0" timeOffset="67602">23399 12508 11754,'-1'-7'6346,"0"2"-4855,1 5-2046,0 0 101,-6-33 443,4 32 246,-4-4-117,5 58-68,0 1 1,-1 5-765,0-2 1,0 2 700,0-9 0,0 3 0,-1-4-35,1 3 0,-1-1-84,-2 9 1,1 2-410,0-3 1,1-1-354,0-1 1,0 1-1482,1 2 0,0-3 2375,2-21 0,0-4 0,0 5 0,0-18 0</inkml:trace>
  <inkml:trace contextRef="#ctx0" brushRef="#br0" timeOffset="67945">22740 13335 17714,'-21'11'560,"13"11"-202,38 30-108,-7-24 0,2 0 10,7 0 0,4-3-599,6-1 0,4-3 566,5-3 0,2-3-17,4-4 0,1-4-14,4-2 0,-2-3-107,-13-2 1,1-4 31,-1-2 0,3-3 1,-3-1-1240,5-3 0,-2-1 1129,10-2 0,2-2-80,-19 5 0,0-2 0,-4 2-687,-3 1 1,-2 0-2622,11-4 0,-4 0 2955,-4 0 0,-21 8 1,-10 4-1</inkml:trace>
  <inkml:trace contextRef="#ctx0" brushRef="#br0" timeOffset="72043">22431 14140 14661,'0'11'616,"-3"1"-128,-3 5 83,-7-1 90,-7-1 185,-4-4-17,-2-5-129,0-4-364,7-4 376,-2-11-617,12-3-146,-1-10-33,11-2-5,8 0 33,11 1 45,10 8 16,-3 6-38,23 8 16,-21 7 0,5 6 0,1 4-16,4 16-1234,-18 6 0,-2 11 0,-4-6 1233,-1 19 21,-12-16 0,-5 6 0,-6-8-222,-13-11 1,-6-4 273,-7 9 1,-4-2 74,-4-4 1,-1-4 70,2-5 0,0-5 27,3-4 1,3-6 11,-13-5 420,0-21-302,28-1-95,-4-12-113,18 10 3043,9 7-3188,9 6 717,11 7-728,16 9-28,14 10-502,-19-2 1,2 1 444,4 4 1,3 0-149,4 1 0,1 1-294,2 1 0,1 0-485,1-1 1,-1-1-888,-2 0 0,0-3-2218,-3-4 0,-1-2 4139,-8-2 0,-2-3 0,7-1 0,-20-3 0</inkml:trace>
  <inkml:trace contextRef="#ctx0" brushRef="#br0" timeOffset="72260">23524 14361 17694,'9'-46'1206,"0"-1"0,-1 5 0,-3 9-642,-4 21-850,-1 6 31,-1 8 194,-1 12 96,-4 14-113,-5 20-18,-1-2-243,-1-3 1,-1 1-217,-2 4-1005,-4 8 0,-1 0-686,9-25 0,0-2 2246,-6 12 0,0-3 0,3-5 0,3-15 0</inkml:trace>
  <inkml:trace contextRef="#ctx0" brushRef="#br0" timeOffset="72754">23203 14530 16734,'-41'-34'735,"1"0"1,0 2 0,15 7-994,26 21 207,16-1-5,23 1-34,-8 2 1,4 1-647,9 0 0,2 0 461,4 1 1,0 0-101,2-1 0,-1 1-129,-4 0 0,-2-1-37,-5-1 0,-1-1 141,-7 0 0,-2 0 378,18-7 526,-16 1 526,-13-1-469,-11 2 873,-7-6-628,-7 2 901,-2-4-979,-5 5-403,-1 3-319,-2 4-157,-5 8-230,-9 11-421,-10 14 169,15-10 1,-2 1-480,-3 3 0,-3 1-2288,-14 8 0,0-1 1874,13-9 0,-2 0 1391,-19 9 1,-1-3 134,18-12 0,0-3 0,-6 1 0,0-2 674,7-7 1,4-3 484,-11-7 1995,13-28-7,24-13-2211,3 1 565,19-8-381,6 24 464,9-3-1131,6 9-223,5 10-169,5 10-133,7 13-354,-7 10 0,0 4 112,-17-9 0,-1 2-475,14 8 0,-2 1 789,-11-5 0,-4-1 0,0-3 0,10 10 0</inkml:trace>
  <inkml:trace contextRef="#ctx0" brushRef="#br0" timeOffset="73743">24636 14149 15801,'-21'-52'978,"0"-1"0,3 6 1,-1 11-907,-1 22-205,6 11 71,2 17 73,0 17-16,1 27-693,5-19 1,2 4 635,0 9 1,2 3 3,1-14 0,0 2 0,0 1-86,1 3 1,-1 1-1,0 1-499,0 1 0,-1 1 0,-1 0 311,0-1 0,0 0 0,-2 0 34,-2 4 1,-1 0 0,0-4 275,-1 1 0,-1-3 94,-2 6 1,-6-8 250,-22-9-183,6-9 11,-23-23-280,20-29 17,-5-21 176,24 7 1,4-5 50,5 5 0,1-1-68,2 2 1,2 0 8,11-24-241,10 22-359,17-5-414,17 8-599,-7 16 0,2 2 462,-13 5 0,2 1-821,22-4 1,2-1 1797,-14 5 0,0 0 118,14-4 0,2-1 0,-20 5 0,0-1 0,-1 1 0,19-9 0,-1 0 0,-4-1 0,-4-1 656,-7 1 1,-4-1 155,-7-3 0,-5 1 1008,2-8 2268,-15-10-2095,-22 25-777,-6-7 680,-3 12-1073,-8 0-369,-1 8-286,-12 2-163,-18 20-33,4 10-197,1 7 160,28-11 1,4 2-3529,-8 32 3486,7-10-5,13-15 0,5 0-22,15 8 195,-1-9-1702,21-2 1888,-15-23 359,18-11-29,-7-10 353,15-23-600,-16 8 2622,4-17-1905,-18 11-458,-3 2-164,-3 5 3118,-7 17-3604,0 7-1278,-1 3 907,1 19 326,1-5-779,10 37-498,2-10 279,4 8-3435,-3-16 1,2-2 1592,5 0 2646,2-1 1,1-4 0,-9-11 0,9 3 0</inkml:trace>
  <inkml:trace contextRef="#ctx0" brushRef="#br0" timeOffset="74204">25749 14494 13805,'10'-53'2046,"-1"0"0,-2 9 1,-5 6-1605,-18 3-324,-6 21-169,-3 10 29,5 7-23,-8 16 23,7 13 24,8-2 1,0 3-3,4-1 0,2 0 5,0 9 1,2-2 0,2 13 5,7-16 0,4-1 1,14 6 7,-3-13 1,5-3 19,14-10 0,2-6 0,19 2-398,-9-13 1,0-5 400,-15-3 0,0-3 25,9-7 0,-1-5 20,-2-3 0,-2-5-9,-3-5 1,-3-4-21,-2-6 1,-4-1-550,-7 8 1,-1-2 602,0-13 0,-4-2 174,-5 0 0,-2 1-20,-2 2 0,-2 1-150,-4-1 1,-6 4 443,-13-7-179,-7 20-291,5 16 616,0 11-723,3 27 1107,4 0-1107,4 16 0,3 6-25,3-5 0,3 2-969,1 22 0,3 0 932,0-14 1,3 1-176,3 3 0,3 5 0,-1-4-682,2 5 0,0-1 635,-1-4 0,1 4 1,-2-4-367,2 6 0,-2-4-383,-3-7 0,0-2-709,-1 12 1759,-4-12 0,-3-29 0,0 0 0</inkml:trace>
  <inkml:trace contextRef="#ctx0" brushRef="#br0" timeOffset="74369">26137 14472 19535,'12'-50'-96,"0"1"1,2 4 0,6 10-140,19 21-494,0 9 1,2 2-695,-9 2 1,0 1 1422,20 1 0,-3 2 0,-2-1 0,-5 4 0</inkml:trace>
  <inkml:trace contextRef="#ctx0" brushRef="#br0" timeOffset="74628">27057 14076 18072,'0'-6'4118,"0"1"-3088,0 5-1063,-58-47-7,32 50 18,-12-16 0,2 6-40,9 60-3,14-19 1,2 2-543,0 7 1,2 2 426,3 3 1,1 1-48,1 0 0,4 0-73,5-3 1,4-1-88,3-5 1,5-3-166,6-4 1,5-5-802,5-3 0,4-5-3563,4-4 1,0-4 4641,20 1 0,-18-8 0,-31-4 0</inkml:trace>
  <inkml:trace contextRef="#ctx0" brushRef="#br0" timeOffset="74828">27657 14121 18246,'-4'-6'4089,"0"0"-3411,4 6-560,0 0-264,-51-41 129,36 51-56,-36-16-207,56 69-140,1-24 0,4 1-1208,2 2 0,3 2-1960,2 1 1,0-2 3587,-2-5 0,-1-4 0,3 10 0,-9-23 0</inkml:trace>
  <inkml:trace contextRef="#ctx0" brushRef="#br0" timeOffset="75078">27947 13853 20212,'0'-9'2622,"0"2"-2499,0 7 90,0 0-124,48 32-55,-27 9 0,0 5-883,12-7 1,-1 4 814,-14 4 1,-4 6 0,-3-3-82,-2 5 0,-6 1-104,-2-10 1,-3 3 0,-4-1-875,-3 0 1,-4 0 0,-2-3 664,-11 16 0,-1-7 0,7-17 0,0-4 0,-7 3 0</inkml:trace>
  <inkml:trace contextRef="#ctx0" brushRef="#br0" timeOffset="77777">23576 15673 18834,'-4'-51'1103,"1"0"1,-1 9 0,2 8-1110,2 21-269,0 12 1,0 4 240,1 13 34,4 16-84,1 21 19,-3-19 1,-1 2-416,-2 4 0,-3 0 287,-3 4 0,-3 0-20,-4 1 0,-4 1-56,-10 8 0,-2-1 224,9-18 1,-2-1 18,-9 8 1,0-5 132,-4-10 111,-6-5 101,4-31-67,10-13-95,4-9 168,6-7 775,3 9-764,-3-6-117,0 8-113,-5 6-145,7 12-62,-3 3 23,7 12 33,-1 6 28,5 10 23,5 7 72,24 13-33,13-9-28,12-1 8,-11-20 0,1-3 3,14 1-353,5-4 0,6-2 302,-6-6 1,-1-1-449,1 2 0,0-2 331,4-5 0,-2-2-104,-23 3 1,-1-1-323,5-1 0,0 0-1653,22-9 2219,-17 1 0,-23 8 0,-9 2 0</inkml:trace>
  <inkml:trace contextRef="#ctx0" brushRef="#br0" timeOffset="80253">24758 15280 13709,'51'-7'100,"-1"0"1,0 0 0,8 0 0,1 0 0,3 0-103,-6 2 1,1 0 0,2 0 0,0 0-1029,-7 2 0,0-1 0,1 0 1,0 0-1,1 1 998,3-1 1,1 1 0,0 0-1,0 0 1,1 0-268,2 0 1,1 0 0,0 1-1,0-1 1,0 1 229,-8 1 0,0-1 0,1 1 0,-1-1 0,-1 1 0,-2 0 23,1 0 0,-1 0 0,-2 0 0,1 0 0,2 1-40,7-1 1,1 0 0,1 1 0,0 0 0,-2 0-46,-3 0 0,-1 1 0,-1 0 0,0 0 0,0 0-25,-2 0 0,-1-1 0,0 1 1,0 0-1,0-1-164,11 2 1,1-1 0,-4 1 0,-5-1-1087,9 1 0,-10-1 589,7 1 817,-44 0 0,-16-2 0,-8 1 0</inkml:trace>
  <inkml:trace contextRef="#ctx0" brushRef="#br0" timeOffset="80869">25037 15238 0,'-57'6'443,"0"0"1,-1 0-1,1 0 1,-9 1-1,2 0 1,9 0 612,9 0 0,9-1-1342,-2 3 2851,33-1-1001,32-2-1119,3-3 0,6 0-297,18 0 0,8-2-64,-8-1 0,4-1 0,3 0 197,-6 0 0,2 0 0,2 0 1,0 0-280,-6 0 0,1-1 0,2 1 1,-1-1-1,2 1-442,3 0 1,0 0-1,2 0 1,0 0 0,0 0 427,1 0 1,1 0 0,0 1 0,0-1 0,3 1-5,-12 0 1,2-1 0,1 1 0,0 0 0,-1 0-1,-2 0 1,-2 0-276,2 0 1,-3 0 0,-1 0 0,0 0 0,2 0 273,2-1 0,4 1 0,1-1 0,-2 1 1,-3-1-1,-8 0 36,2 0 1,-7 0 0,4-1-39,7 0 1,6-2 0,-1 1 0,-6-1 23,4-2 1,-3 0 212,14-2 1,-7 0-65,-20-4-1655,-49 2 1036,-30 4 0,-11 3 347,10-1 1,-2 1 57,1 1 0,-4 0 1,-2 0-38,0 0 0,-3 1 1,-1 0-1,1 0 101,3 0 0,1 0 1,-2 1-1,-3-1-160,-4 1 0,-4-1 0,-2 0 0,0 1 0,2 0 214,5 0 0,2 1 1,0 0-1,0 0 1,0 0-184,-1 1 1,-1-1-1,1 1 1,-1 0-1,1 1 225,0-1 1,0 1 0,0 0 0,0 0 0,0 0 48,1 1 0,0-1 1,0 0-1,1 1 0,0-1 56,-11 2 1,2-1 0,0 1 0,0-1 110,5 0 0,1 0 0,1 1 1,1-1-103,-9 1 1,1-1 0,4 1 227,12-1 1,1 0 0,4-1-542,-2 0 1,5 1 1475,1 0-879,35 1 2674,29 2-2900,2-3 0,6-2-71,17 1 1,8 0-430,-11-3 0,6 1 0,1-2 0,-2 1 269,0 0 0,-2-1 0,7 0 21,-8-1 1,6 1 0,3-1-1,0 0 1,-3 0 0,-8 0-417,5 0 1,-6-1 0,6 0 395,1 0 1,6-1 0,4 0-1,-2 1 1,-5-1-426,-6 0 0,-3 0 1,-1 1-1,3-1 407,-2 0 1,2 0 0,1 0-1,0 0 1,0 0-10,10 0 1,0-1 0,0 1-1,-1-1-202,-3 1 1,0 0-1,-1 0 1,-1 0 190,-4 0 0,-1 0 0,-1 0 1,-1 0 13,9 0 1,-2-1 0,-4 1-3,4-2 1,-3 1 721,1-3 0,-7 1-553,-10 1 389,3-3-3240,-46 6 3305,-28 3 0,13-1 0,-10 1 0</inkml:trace>
  <inkml:trace contextRef="#ctx0" brushRef="#br0" timeOffset="86212">27526 14253 17568,'-17'-46'743,"0"0"0,2 4 1,8 7-162,23 14 135,6-2-364,-4 8-224,-1 3 11,-10 7-241,-5 5-45,0 1 219,-3 9 106,-4 13-5,-9 33-163,2-12-128,1-6 1,0 1 133,-3 16-12,7-21 1,0 0-17,-2 18 27,7-19 1,0-1-3294,4 12 3288,-2-1 17,5-13 85,-4-22 543,2-1 184,-3-6-308,3-8-442,0-11 3341,3-18-3381,0-19-19,-2 21 0,-1-2-234,1 0 0,-1-1 267,-1 1 1,0 2 2,2-16 140,-2 0-145,-1 30-40,0-5-251,-1 20-102,0 3 208,0 12 646,1 12-511,1 5-10,1 5 1,1 3 3,3 21-188,-2-15 1,0 2 175,-1-9 1,0-1 11,3 27-1,-1-11-5,-1-13 79,-2-13 195,-1-12 101,-1-8-173,1-12-141,1-28-49,-1 5-1,0-1 0,0-3-19,2-26 22,-2 22 0,1-2 14,-1-6 0,0 0 5,0 11 1,0 1 0,0-24 16,-2 27-38,0 19-181,-1 3-55,-1 9 151,1 14 450,-2 13-372,2 5-11,1 3 1,0 3 5,0 22-235,-1-16 1,1 1 234,-2-8 0,1-1 5,-2 27-5,0-12 6,3-15 50,-1-15 359,1-10-163,0-12-190,0-5 435,0-19-475,0-13 1,0-21-7,0 25 1,0-1 0,1-10 0,0 1 0,1-14-3,0 24 0,0 5 8,0 7-39,-1 6-475,-2 13 413,-2 17 85,-1 17-17,1 19 5,0-1 0,2-13 1,1 1 16,0 23-11,0-22 0,0 1-6,0 2 1,0-2 5,0 9 0,0 1 89,0-34 203,0-3 72,1-16-342,0-5 12,0-24 5,0-13-23,-1 13 1,0-4-263,0-3 0,0-1 304,0-1 1,1 0 30,-1 5 1,0 2 224,1-23-202,0 25-146,-1 15-44,0 15-163,-1 6 84,0 8-16,0 14-505,0 24-429,1-15 1,1 4 1106,2 13 0,0-3 0,0 8 0,3 0 0</inkml:trace>
  <inkml:trace contextRef="#ctx0" brushRef="#br0" timeOffset="89018">26206 15876 18199,'10'-47'842,"-1"-1"0,0 6 0,-3 6-344,-5 15 0,0 8-38,-1 2-488,0 9-661,0-2 571,-1 14 236,-3 10-45,-6 21-17,-3 12-186,5-21 1,0 1 129,0 1 0,2-1 11,0 0 1,1 0-18,-1 27 6,3-11 6,3-11 67,0-14 347,0-12 700,0-9-879,0-6-73,0-13 289,0-12-429,0-19 17,0-12-258,1 25 1,0 0 234,1 0 1,0 1 44,3-25-22,-1 20 72,-1 9-257,-1 20-117,-1 2 145,-1 24 129,1 11-17,-1 9-12,2 17 24,0-4-12,1-10 0,-1 0 0,1 13 243,0-19 0,0-2-254,1-1 39,0-1 162,-2-15 214,-1-9-96,0-11-219,-2-24-66,-1 3 16,-5-37-22,-2 8-206,3 19 1,0-2 210,1 2 1,-1 0 33,-3-26-23,2 16-38,3 18-236,1 15-246,2 14 453,0 7 34,1 19 410,1 11-398,3 18-10,-1-24 1,0 0-143,1 1 1,1-1 111,4 30 11,1-1 23,-3-25 10,-2-3 203,-3-26 173,-1-1-146,0-13-190,-1-14-28,1-19 0,-1-18-23,0 24 1,0-2 30,0 0 1,1 0 30,-1 3 1,0 2 402,2-18-268,-2 18-236,1 16-324,-1 9 358,0 21-102,0 24-351,0 15-298,1-15 1,-1 0-1200,1 21 1950,0-14 0,0-4 0,0-9 0,-1 14 0</inkml:trace>
  <inkml:trace contextRef="#ctx0" brushRef="#br1" timeOffset="98395">28935 14172 13110,'-4'0'5534,"1"0"-5074,3 0-455,49-26-364,-16 17 252,17-7 1,6 2-952,-10 9 1,2 4 751,13-2 1,3 1-311,-1 3 0,-2 2-686,-7 2 0,-3 3 465,-12 0 0,-6 5 63,0 14 472,-44 3 246,-39 3 148,9-15 0,-4-2-154,-7 1 0,-3 0 546,-3-1 0,-1 0 336,1-2 1,1 0-185,-1 0 1,4-1-380,19-5 1,2 0 101,-24 5 138,47-10-323,16-1-85,27-3-109,-2-2 1,4-1-375,13-2 1,2-1 379,8-2 0,2-3 31,1-1 0,-1-1 30,-5-1 1,-3-3 251,-8 0 0,-4-3-159,-11 1 0,-5-3 174,4-23 2827,-25 1-2911,-20 3 223,-28-1-212,10 16 493,-19-1-2430,23 14 1993,6 4 825,8 3-1150,15 6 234,8 7-178,1 1 23,17 17-18,7 8-22,-3-1 1,0 4-12,-4-2 0,-3 1 1281,4 11 0,-5-1-1385,-9-13 1,-4 0-373,-3 28-3028,-16-21 1,-5-2 3503,-8 16 0,8-22 0,2-4 0,-1-5 0</inkml:trace>
  <inkml:trace contextRef="#ctx0" brushRef="#br1" timeOffset="99461">30792 14214 18880,'-6'-3'498,"0"7"-308,9 9-33,1 4 22,1 1 124,-1-5 251,-2-2 73,-5-6 56,-9-6-491,2-3 88,-10-12-34,6-6-50,0-14-84,5-8-3392,13-17 3302,2 21 6,16-10-22,2 30-17,10 2 11,15 15 0,-3 16 0,1 6 0,1 21-17,-15 3-197,-15-14 1,-4 3 168,-4 2 1,-8 2-38,-16 13 1,-11 0 8,-4-4 1,-5-2 730,-4 2 0,-4-2-686,8-15 0,-2-1 0,0-2 36,-6 3 0,-1-3 93,-12 4 0,1-5-14,18-9 0,2-5 8,-18-10-50,38-12 72,19-12 90,14 4 467,17-2-489,12 6-23,13 7-117,-26 7 0,3 2-28,3 2 0,2 3 508,4 3 1,0 2-1044,2 3 0,-2 3-3232,0 2 0,-2 2 3750,-8-2 0,-4-1 0,7 6 0,-21-11 0</inkml:trace>
  <inkml:trace contextRef="#ctx0" brushRef="#br1" timeOffset="105094">24928 11885 13172,'53'10'1004,"1"1"1,5-2-1,3-2-870,-16-6 1,1-2-1,2 0-1950,9 0 0,3 0 1,2-1 1847,-10 0 0,2 1 0,1-1 1,1 0-20,-7 0 0,2 0 1,0 0-1,1-1 1,0 1-227,3 0 1,2 0 0,-1-1 0,1 1 0,1 0 211,1-1 0,1 1 0,0 0 0,0-1 0,0 1-90,-1 0 1,0-1 0,0 1 0,-1-1 0,0 1 94,-2-1 1,-1 1-1,0-1 1,-1 1-1,-1-1-107,8 0 1,-1-1-1,-2 1 1,-1-1 107,-7 1 1,-1-1-1,-2 1 1,-1-1 5,5-1 0,-2 0 0,-3 0 48,8-1 0,-7-1 1487,10-2-1042,-32 0-851,-43 3 179,-34-1 98,5 5 0,-6 1 357,8 0 0,-2 0 0,-2 1-355,-8 0 1,-2 0 0,-2 0 52,12 0 1,-1 1 0,-1 0 0,-1-1-3,-2 2 0,-1-1 1,0 1-1,0 0 14,-3 0 0,0 1 0,0 0 1,0 0 2,-1 1 0,-1 1 0,0-1 0,0 1 1,-1 0 0,0 1 1,0-1-1,1 1-278,-2 0 1,0 1 0,1 0 0,3-1 272,-6 1 1,3 1-1,-3-1 2,12 0 1,-2 0 0,-2 0 0,1 0 0,5 0-265,-10 1 1,4 0 0,-3 1 220,0-1 0,-3 0 0,0 1 1,4-1 10,2 0 0,2-1 1,2 0-172,4 0 0,1-2 0,4 1 216,2-1 1,3-1 881,-18 2-1857,47-6 2417,10 0-966,20-5 80,25-3-321,-8 1 0,4 0-5,14-3 1,5 0-181,-11 2 1,3 0 0,1 0-34,-6 1 0,1 0 0,2-1 0,1 1-1,7-1 1,1 0-1,2 0 1,1 0-21,-8 1 1,0 1 0,2-1 0,0 0 0,1 0-5,-7 2 1,0-1 0,1 0 0,0 1-1,1-1 1,-1 1-321,2 0 1,0-1-1,0 1 1,0 0 0,1 0-1,-1 0 313,-1 0 0,0 0 1,0 0-1,0 1 1,-1-1-1,0 1-3,7-1 0,0 0 1,-1 0-1,-1 1 0,0-1-244,6 0 0,-1 0 0,-2 0 1,-2-1 74,8 1 1,-4-1-1,-3 0-742,-14 0 1,-2 1 0,-5 0 917,3-3 0,-7 1 0,-2-1 0,-20 2 0</inkml:trace>
  <inkml:trace contextRef="#ctx0" brushRef="#br1" timeOffset="105828">27021 12330 14594,'46'-40'308,"1"1"0,-7 2 0,-5 11-291,-6 24-62,-5 7-61,8 16 95,-8 7 22,-6 5 62,-10 11 34,-15-3 21,-10 17-83,2-28 0,-5-1 2,-11 9 1,-4-2-23,4-5 1,-1-2-328,0 0 1,1-2 303,3-4 1,3-1-31,-4 8 39,4 3 286,19-9 711,36-6-493,17-8-369,14-4-262,-17-7 0,2-4 113,-2 1 1,3-2-905,3-2 0,4-2 0,-3 1 423,3-1 0,1-1 484,-9 2 0,6-2 0,-3 1 0,-9 1 0,12-3 0,-8 2 0,1 0 0</inkml:trace>
  <inkml:trace contextRef="#ctx0" brushRef="#br1" timeOffset="108561">29706 10769 16667,'56'-23'-443,"-9"5"3,8 15 1,6 3-2058,-8 1 1,1 2 1476,-11-1 1,2 2 0,-2 0-272,16 3 0,-4 3 357,-10 3 1,-8 4 933,-1 10 636,-30 0-636,-53 0 0,12-14 0,-4-1-589,-15 5 0,-3 0 740,16-5 0,-1 1 1,-2 0 966,-6 2 0,-1 1 1,4-1-565,-3 1 1,3-1 302,-12 5 0,5-2 1417,2-1-1367,0-1 157,24-8-1097,20-5 150,41-11-117,-2 0 3,8-1 0,5-3 400,-3 0 1,1 0-376,11-4 0,3-3 39,-13 3 0,2-2 0,-4-1 115,9-5 1,-4-1-57,-3 1 0,-6-2 417,5-21-89,-29 9 75,-9-10 36,-25-4 141,-6 12-246,-6 6 486,3 14-162,13 10-218,2 2 72,9 5-806,4 1-62,3 6 264,7 11 33,11 14-36,4 2 0,5 3-51,-1 0 0,1 2-1110,9 10 0,-1 1 1068,-6-4 0,-4-2-2,-6-9 0,-3 1-1627,-2 5 1,-5 0-1149,-8 17 2839,-7-19 0,-3-2 0,0 3 0,-8-8 0</inkml:trace>
  <inkml:trace contextRef="#ctx0" brushRef="#br1" timeOffset="109061">31514 10543 12607,'-4'-5'3299,"1"2"-267,3 3-2948,-68 3 39,24 14-76,-7-5 1,-3 5 2,12 14 1,4 5-40,3-2 0,2 2-875,-6 11 1,4-1 857,14-14 1,3 0-9,2 5 0,7 2 231,10-2 0,6 0-220,4 0 0,4 0 0,2-3 1,5-3-7,9-2 1,4-4 24,6-3 1,1-3 36,-1 0 1,0-2 66,4-3 1,-2-4 327,9-4 698,-19-12-664,-16-7 147,-26-19-573,-6 6-34,-18-9 12,-1 15 0,-5 2-34,6 4 0,-2 0 667,-16-6 1,-2 2-1761,12 7 1,3 3-4736,-18-2 5828,8 5 0,32 5 0,1 0 0</inkml:trace>
  <inkml:trace contextRef="#ctx0" brushRef="#br1" timeOffset="113777">23726 9308 12006,'-52'5'627,"-1"0"1,1-2 0,20 1-444,33-1 1379,25-2-963,14-1-1538,1-1 1,11-1 0,-4-1 1077,-1 1 0,3 0-38,0-1 0,8 0 1,3-1-1,0 0-325,-9 1 0,1 0 1,1-1-1,1 1 0,0-1 260,5 0 0,1 1 0,0-1 0,1 0 0,0 0-311,-1 0 0,-1 0 0,1 0 0,1 1 0,3-1 286,-8 0 1,4 1 0,1-1 0,1 1 0,-1 0 0,-4 0 0,-5 0-15,7 0 1,-7 0-1,0 0 1,8 0-6,-5 0 1,6 0 0,4 0-1,1 0 1,0 0 0,-3 0-1,-5 0-215,2 1 1,-4-1-1,-2 1 1,0 0 0,3-1 222,-2 1 1,3 0 0,0-1 0,0 1 0,-1-1 0,0 1 1,5-1 0,0 0 1,-1 1-1,0-1 1,0 0 16,0 0 0,1 0 1,-1 0-1,-1 0 1,-4 0-30,0 0 1,-3 0-1,-2 0 1,-1 1 200,10-2 1,-2 1-1,-6 0-304,-2 0 0,-8 1 856,-5 0-3287,-9 0 3062,-28 1 1,-3 1 0,-7 0 0</inkml:trace>
  <inkml:trace contextRef="#ctx0" brushRef="#br1" timeOffset="114553">26552 9532 7946,'0'-8'3131,"0"0"-443,0 8 1535,0 0-3478,-11-22-408,4 16-259,-13-17-27,-1 27 38,-13 8 35,-16 13-57,19-8 0,0 3-479,-4 3 0,1 2 442,1 1 1,2 2-20,3 0 1,2 1-263,6-1 0,3 2 228,-3 27 45,21-23 1,5-2 16,6 13 12,18 2 49,-1-28 1,4-2-34,-3-5 1,2 0 4,14 4 1,2-3 151,-4-7 0,-4-3 17,13-2 341,-5-10-15,-36-6-114,-7-12-414,-10 6-11,-17-14-50,-12 11-17,-17-5 248,21 17 0,-1 1-265,-2 2 0,0 1-194,0 3 1,0 1-737,1 3 1,1 2 985,-3 5 0,2 1 0,-2 1 0,4 5 0</inkml:trace>
  <inkml:trace contextRef="#ctx0" brushRef="#br1" timeOffset="116760">28572 7727 15081,'-5'0'2874,"1"0"-3076,4 0-2559,93-23-166,-53 19 1,3 0 2318,5-4 1,5-2 0,-7 3-1,-8 5 1,-6 1 0,8 0 0</inkml:trace>
  <inkml:trace contextRef="#ctx0" brushRef="#br1" timeOffset="117145">28774 7887 17199,'44'4'-125,"0"-1"0,0 0 1,21 1-1,-3-5 21,-8-8 1,-1-4-343,-5 0 1,-2-2 478,-7 0 1,-4-4 50,11-21-45,-28-6 246,-34-4-218,-2 23 1,-5 2 60,-6 0 1,-4 1-4,-1 1 1,-1 2 271,2 2 1,2 1 644,-19-9-84,19 8-292,14 8 26,11 6-625,5 3 26,19 18-26,10 9-67,-1-2 0,1 4-12,3 2 1,1 3-54,1 4 1,-1 1-68,-3 3 1,-4 1-323,-6 0 1,-4 1-1779,-6-2 0,-5 0 2232,-5-6 0,-2-4 0,-3 8 0,-1-18 0</inkml:trace>
  <inkml:trace contextRef="#ctx0" brushRef="#br1" timeOffset="117711">30334 7626 16051,'27'-45'285,"-1"1"1,1 4 0,2 10-230,31 28-84,-10 17 16,-3 6 1,-19 25 22,-20 3-417,-9-14 0,-4 1 395,-6 3 0,-6-1 13,-6 1 1,-4-2 14,-4-2 0,-2-2-15,0-4 1,0-2-14,5-6 0,2-2-39,-10 10 354,19-11 211,29-9-414,5-4-39,36-9-191,7-3-1708,-18 1 0,3-1 901,4-1 1,0-1-2022,3 0 0,-1 0 2530,-6 1 1,-3-1 0,12-1 0,-25 3 0</inkml:trace>
  <inkml:trace contextRef="#ctx0" brushRef="#br1" timeOffset="118110">31257 7492 13329,'0'-5'4581,"0"2"-2676,0 3-1838,-27 27-45,15-6-5,-7 7 0,1 5 5,11 0 1,4 0-12,-4 23 0,12-11 0,8-2 62,25 7-54,-19-23 1,1-3 31,27 6 89,-6-23 201,18-10-50,-24-8 1,0-2-3432,22-10 3408,-11-14-1958,-18-1 2250,-4 0 16,2-6 152,-7 10-582,-10 16-180,-4 9-44,-4 11 2335,-3 11-2257,-2 13 0,-3 37-14,3-29 0,1 0 1549,0 3 0,1 0-1869,0 4 1,1 2-2409,0 4 1,1 2-2175,1-1 1,0-1 4024,-1-2 1,1-4 0,2-2 0,-2-29 0</inkml:trace>
  <inkml:trace contextRef="#ctx0" brushRef="#br1" timeOffset="121101">25231 6290 16656,'-11'-34'364,"0"0"0,5-4 0,9 4-191,25-1-66,6 1 72,7 9-34,-8 12-83,5 1-51,-4 7-5,-7 13 11,3 19-1,-11-1-4,8 26-1,-15-9 19,-7-8 1,-4 2-17,-4-5 0,-5 1-781,-6 7 1,-5-2 800,-16 12 5,7-20 0,-3-2-231,-2-4 0,-1-3 449,1-2 1,0-2 69,-1-1 1,2-6 221,-5-11-336,15-6 100,8-12-150,11-9-147,4 5-49,22-13-18,8 21 12,8-3-95,15 12-73,0 10 608,-18-1 1,2 3-769,12 4 0,-2 2 249,-13-3 1,-1 0-713,13 5 1,-2-2-2822,9 3 366,-22-8 1,-1 0 3284,16 1 0,-20-4 0,-14-4 0</inkml:trace>
  <inkml:trace contextRef="#ctx0" brushRef="#br1" timeOffset="121469">26120 6186 18179,'-2'-39'736,"-1"0"1,-1-23-781,-3 71 66,2 2 17,-9 25-11,0 22-22,2-8 19,6-7 0,3 1 20,11 4-23,1 8 51,15-14 62,1-18 128,9-1 302,9-15-156,-8-14-207,-2-5 402,-1-19-166,-14 7-18,6-10-235,-12 14 196,-3 4-348,-4 10-50,-2 1-55,-1 5 83,4 15-84,4 7-364,8 18-975,4 7-72,-2-6-3432,-5-8 1,1-1 3796,-2-3 1,4 10 0,-15-33-1</inkml:trace>
  <inkml:trace contextRef="#ctx0" brushRef="#br1" timeOffset="123419">28103 5110 15788,'39'-12'-478,"-1"1"0,4 2 1,5 2-1,-2 2-298,7 2 1,1 3-663,-4 1 0,3 0 0,-4 1 385,4 2 0,-4 3 336,-12 1 0,-5 2 966,0 11-266,-39 2 408,-15-4-305,-18-1 1,-8-2 56,8-2 0,-3 0-344,2-2 0,-3 2 0,2-2 887,-13 4 0,2-2 333,5-1 1,2-2 16,11-2 1,3-1 94,-9 2 364,24-5-940,25-3-152,23-2-353,29-5-112,-16 2 1,2-1-551,9-2 0,2-1 505,2 0 1,0-1-31,-3 0 0,-3-1 617,-7 0 0,-5-2-250,16-12-90,-29-3-40,-27-5 186,-21-2 258,-19-2 481,-7-1-331,8 10 1384,-6-5-1092,24 14 951,-4-3-1230,17 10-646,4 5-6,3 2-72,12 15 17,9 9-6,15 22-291,-16-16 0,0 2 204,-1 5 1,-1 2-253,-3 2 1,-3 2-715,-3 0 1,-2 0-2090,-6 1 1,-2-2 3147,-1-6 0,-1-3 0,-4 8 0,2-18 0</inkml:trace>
  <inkml:trace contextRef="#ctx0" brushRef="#br1" timeOffset="123668">29494 4956 19494,'-6'46'-32,"-1"1"1,1 0 0,0-2-1,0 0 1,3-3-437,1 4 1,2-3-1650,2 1 0,2-2 2117,1-6 0,-1-4 0,5 7 0,-3-19 0</inkml:trace>
  <inkml:trace contextRef="#ctx0" brushRef="#br1" timeOffset="124078">29965 5099 17227,'-7'-7'3193,"2"1"-5576,-11-23 1,1-4 2472,11 13 141,-9-16 1,9 3-193,33 21 939,19 2-973,14 6-5,-27 5 0,1 4-23,4 7 1,-1 3 6,13 9-18,-22 6 0,-7 3 23,-12 0-3,-7 0 0,-6 2-19,-27 16 1185,6-19 1,-6-1-1151,-6-1 1,-3-3 3,-2-2 0,0-2 10,2-5 1,2-1 0,-21 8 1223,22-9-1207,19-9 123,31-5-173,19-5-22,12 0-259,-8-2 1,3 1 84,-2-1 0,2-1-283,10-1 1,4-2-801,-11 1 0,2-1 1,-3 0 26,2 0 0,1-2 842,-2-1 1,3-2 0,-8 2-1,-3 0 1,16-7 0</inkml:trace>
  <inkml:trace contextRef="#ctx0" brushRef="#br1" timeOffset="124368">30953 5005 9996,'-6'-3'7292,"2"0"-6648,-56 1-184,37 6-205,-16-1 0,1 4 8,13 18-5677,-3 24 5481,14-11 535,10 1 0,6-1-562,7-3 2,14 8 0,6-2-20,2-11-8,-3-4 0,4-2 148,28-4 23,-11-10-50,11 1-798,-10-22 887,-29 0 180,9-21-24,-25-17-189,-8-5 2045,-7-3-2108,-18 5-88,-6 16-69,10 16 1,-3 2-401,-3 2 0,-1 3 429,-5 3 0,2 3 0,-5-2 0,4 6 0</inkml:trace>
  <inkml:trace contextRef="#ctx0" brushRef="#br1" timeOffset="127601">29669 2007 11855,'-3'0'712,"0"0"274,3 0-964,76-13-73,-29 10 1,5 1-107,-4-2 0,4-1 1,0 1-1343,-3 4 0,0 1 0,-2 1-691,10 2 0,-4 2 2190,-4 3 0,-6 1 0,6 1 0,-19 0 0</inkml:trace>
  <inkml:trace contextRef="#ctx0" brushRef="#br1" timeOffset="127955">29777 2234 16303,'40'-15'15,"0"0"0,0 0 1,19-7-1,-3 1-15,-19 10 0,0-1 62,11-9 0,-3-1-2795,3-11 2786,-19 15 1,-4-3 1143,-5-21-1079,-24 15 468,-11-11-351,-15 11-11,1 7 509,-7 2 802,9 6 803,6 3-1883,7 3 41,14 6-311,9 0 386,11 7-123,17 8-24,15 12-630,-23-8 1,0 2 328,0 4 1,-3 0-63,11 18-591,-24-8 1,-7 2-2193,-18 18-1420,-1-15 1,-3 0 4115,-3-11 0,-1-3 1,-7 7-1,11-15 0</inkml:trace>
  <inkml:trace contextRef="#ctx0" brushRef="#br1" timeOffset="128501">31350 2028 14857,'0'-57'2208,"0"1"1,-1 6 0,2 9-1547,2 14-500,0 15-173,1 13 39,4 18-5,5 19-12,6 22-28,-2-3-602,-5-8 1,-1 1-718,-2-12 1,-1 0 1335,4 21 0,0-3 0,-1-3 0,-1-8 0</inkml:trace>
  <inkml:trace contextRef="#ctx0" brushRef="#br1" timeOffset="129344">31886 1968 18885,'-18'-4'381,"3"3"-258,13 8 84,-1-2 275,2-2 979,0-2-1029,5-6-337,3-7-67,17-17-17,-5 6-11,16-10-6,-17 20 128,14 1 441,-13 12-50,5 11-161,-9 13-227,-4 11-113,-4 9-1678,-11-13 1,-4 1 1863,-5 14-162,-5-10 1,-5 0-183,2-11 1,-1-2-61,-5 6 1,-2 0 29,3-5 0,0-1 50,-12 7 142,15-12 31,14-11-217,10-7-80,7-4-119,28-12 138,7-1 91,-7 3 0,2 1 1172,2 0 1,1 1-1627,3 0 1,0-1-418,3-1 0,0 0-555,1 0 1,-3 0 537,-10 2 1,0-1-2469,10-5 1,-2-3 1947,-15 5 1,-1-2 1547,1 1 0,-2 0 0,3-17 0,-27 14 1076,-9-3 2838,-11 0-2596,1 11 1940,-12 1-1745,12 11-114,-7 9-529,9 2 3559,-4 17-3751,8 4-385,2 0 109,13 23-424,13-17-59,-3-10 1,5-2-215,28 12 193,-19-21 0,1-3 107,3-3 1,0-2 255,30 1 30,-15-10 400,6-18-12,-27-6-217,6-18-162,-21-3-166,-15-3-151,-11 3-151,-5 13 110,-31-4-83,7 19 207,12 6 0,-1 2 116,-16 3-35,14 10-895,14 10 807,13 17 1,6-13 0,2 2-1</inkml:trace>
  <inkml:trace contextRef="#ctx0" brushRef="#br1" timeOffset="129628">31296 2761 15592,'-53'0'1575,"1"0"1,11 0 0,7-1-1453,12-1-45,44-4-44,38-5-54,-6 2 1,7 0-867,-10 2 0,5 0 0,3 0 784,-11 2 0,5 0 0,1 0 0,-1 1 1,-3-1-427,13-1 0,-3 1 0,4-1 407,-13 3 0,3-1 0,2 0 0,-2 1 0,-5 0-410,6-1 1,-4 2 0,2-1-915,9 0 0,1 1 0,-1-1-1012,-9 1 0,-1 0 0,-4 1 2457,4-1 0,-6 1 0,8 0 0,-41 0 0</inkml:trace>
  <inkml:trace contextRef="#ctx0" brushRef="#br1" timeOffset="129895">31389 2917 17504,'55'5'220,"0"-1"1,0 0 0,0 0 0,-1 0 0,0 0-1,-1-1 1,-2-3-87,5-2 1,-1-3-1,-2 0-419,0 1 0,0 0 0,-2 0 357,-3 0 1,0 0 0,-3 0-6,17-2 1,-1 0 192,-3 0 1,-3 1-472,-15 0 1,-4 1-204,22-2 414,-33 4 0,-18 2 0,-2-1 0</inkml:trace>
  <inkml:trace contextRef="#ctx0" brushRef="#br1" timeOffset="135679">14648 1260 32589,'-4'0'178,"0"0"-178,4 0 0,107-54 0,-62 40 0,3 1 0,-2-2 0,5-5 0,2 1 0,-2 3 0,6 4 0,-1 4 0,1 0 0,4-2 0,-1 0 0,1 1 0,-1 0 0,-1 0 0,-2 0-1055,-12 2 1,-2 1 0,-1 0 1097,17-3 0,-8 2 0,-14 3 1,-6 0-1</inkml:trace>
  <inkml:trace contextRef="#ctx0" brushRef="#br1" timeOffset="135885">15387 1061 32661,'-10'50'-838,"0"-1"0,0 1 0,-3 10 0,3-1-433,7 0 1,3-2-3548,1-11 1,0 1 4668,1 14 0,0-2 0,2 2 1,-1-26-1</inkml:trace>
  <inkml:trace contextRef="#ctx0" brushRef="#br1" timeOffset="136194">16322 1113 32767,'-44'-5'-599,"0"1"1,0-1 0,-19 2 0,7 10 423,24 16 1,4 8-849,1 1 0,2 1 782,6-6 0,3 1-35,2 14 1,7 1-11,15 13-71,3-17 1,6-2-475,8-10 1,7-5 318,6-3 1,3-4-793,6-3 1,1-4-2702,2-2 1,0-4 4022,-7-2 0,-3-2 0,11 1 0,-25-3 0</inkml:trace>
  <inkml:trace contextRef="#ctx0" brushRef="#br1" timeOffset="137067">16878 1144 32767,'58'-23'0,"0"1"0,-5 8 0,4 1 0,-6 4-919,-3 7 0,-2 3 737,15-1 0,-3 2 0,-5 0 0,-28 1 0</inkml:trace>
  <inkml:trace contextRef="#ctx0" brushRef="#br1" timeOffset="137218">17061 1363 28833,'16'28'-6951,"26"-10"6893,14-23 0,3-6 1,-25 7-1,-2-1 1,29-3-1</inkml:trace>
  <inkml:trace contextRef="#ctx0" brushRef="#br1" timeOffset="137911">15589 2635 12741,'-5'-1'2996,"2"0"-1506,3 1-230,-99-7-481,43 11-608,-4-7 0,-1 3 321,1 13-245,21-1-163,-1 6-79,14 1 7,14 3 4,10 5 29,13 6 22,11 3-3436,15 4 3380,-3-7-17,-2-6 1,3 2-94,-9-8 1,0 0 76,13 10 0,-1 0-12,-8-5 0,-4-1 6,15 22 51,-21-5 5,-19-12 92,-22-1 75,-34-5-108,25-13 1,-2-2-69,-1 0 1,-1-3 27,-5-2 1,3-4-70,-7-7-426,-11-7-1311,30-11-4719,16-11 6465,14 1 1,-1 11 0,3 9 0</inkml:trace>
  <inkml:trace contextRef="#ctx0" brushRef="#br1" timeOffset="138184">16104 2706 12752,'-3'0'5869,"0"0"-5261,-29 8 0,-10 5-622,1 7 302,-9-2 0,1 4 54,6 16 151,9 3-425,15 7 86,8-10 63,28 21-308,13-21-1742,9-8 1,5-2 1718,-13-13 0,1-2-524,22 1 0,2-3-1517,-16-6 1,1-4 2253,15-1 1,-2 0-1,5-1 1,-8-4-1</inkml:trace>
  <inkml:trace contextRef="#ctx0" brushRef="#br1" timeOffset="138401">16698 2714 18765,'59'-14'-206,"-1"1"1,1-1 0,-1-4 0,-7 5 0,6 8-1</inkml:trace>
  <inkml:trace contextRef="#ctx0" brushRef="#br1" timeOffset="138618">16860 2982 18050,'-8'2'3876,"2"-1"-2940,6-1 791,0 0-1335,10 7-283,28-12-31,25 1-138,-17-5 0,0-1-181,-8 2 1,1 1-2014,16-3 0,-3 2 1437,2 2 1,7-1 0,-43 6-1</inkml:trace>
  <inkml:trace contextRef="#ctx0" brushRef="#br1" timeOffset="202411">18126 2548 15989,'-3'-40'1700,"0"0"0,0-22-1397,-7 55-242,3 7 85,-25 23-17,-7 14-1279,13-7 0,-3 6 1,3-1 1168,-3 2 1,2 3 2,0 4 1,-1 5-1,3-2 55,3 4 1,3-1-69,4-9 0,2 2 1,2-1-16,0 14 0,6-2-5,9-6 0,6-4-89,6-6 1,6-4 107,7-6 1,6-5 36,4-5 0,4-5 25,3-3 0,1-5-237,3-5 1,-1-6 362,-1-2 0,-2-5 162,3-12 1,-3-4-236,-16 8 1,-2-2 80,5-14 1,-6-4 848,-14 9 0,-4-2-969,2-10 0,-2-5-49,-6 8 1,-2-3-1,-1 1-2,-3-12 1,-3 1-9,-2-7 1,-4 4 343,3 23 1,-4 4-348,-12-3 1,-2 5-29,-5 6 27,-2 6 0,-3 6-61,-19 16 6,19 3 1,0 5-1,-1 5 1,2 6-499,0 5 0,2 5 364,3 4 0,3 3-261,4 4 1,5 2-3535,8 11 0,7-1 1535,3-18 0,5-1 2428,9 8 0,4-7 0,0-17 0,2-2 0</inkml:trace>
  <inkml:trace contextRef="#ctx0" brushRef="#br1" timeOffset="202695">19172 2551 14079,'0'-8'3145,"-16"-25"0,-8-1-2490,-6 13-358,-7-12 0,-5 5-40,-12 34-159,20 4 0,0 5-19,-3 14 0,3 7-1025,6 1 0,2 2 957,0 1 1,3 2-4,7 5 0,6 1-101,5-10 0,3 1 84,2 7 1,5 2-85,10 3 1,8-3-96,0-9 0,6-3-213,10 2 1,3-5 61,-13-14 1,4-3-2403,6-5 0,6-2 0,-4-2-415,-4-4 0,0-2 3156,15 2 0,-4-2 0,-13-5 0,-26 2 0</inkml:trace>
  <inkml:trace contextRef="#ctx0" brushRef="#br1" timeOffset="203335">19675 2702 14544,'-4'-51'2395,"0"-1"0,1 6 1,-3 6-1499,-7 9-567,4 12 45,0 7-285,5 9-73,1 6 33,0 24-22,2 13-17,0-9 0,0 3-215,0 21 212,-1-17 0,0 0-2,-1-5 0,-2 1 5,-2 13 0,-2 0-8,1-10 0,0-2 8,-1 1 0,0-3 6,-2 1 33,1-3 6,5-19 308,0 1 308,4-15-549,0-11-83,0-3 232,1-23-239,4-6 3,1 3 1,2-2-466,0 4 0,1 0 454,3-8 1,-1 1 7,4-10 18,1-1 16,-1 15-50,2 5-6,1 10-17,0 19 1,4 12 5,-3 4 11,16 29-11,-8 3 0,5 12 3,-12-13 0,-1 0-208,2 3 196,-3-5 0,2 0 9,5 0 12,10 9-6,-12-20 899,5-2-894,-19-17 112,3-1 79,-5-12-146,0-9-11,4-17 202,-1-14-208,0-13-25,-4 27 0,0 0-3,-1 0 1,0 1 27,1-24-5,-2 13-23,-2 14-11,-1 13-112,0 8-17,-1 6-745,1 2-560,0 8-1613,7 7-106,0 0 2305,11 4 0,-10-12 0,1-1 0</inkml:trace>
  <inkml:trace contextRef="#ctx0" brushRef="#br1" timeOffset="203578">20467 2296 26094,'-29'-36'11,"21"25"-20,25 33 1,12 17 5,-2 0 0,-1 3-435,-1 5 0,-5 2 410,-5 5 0,-6 1-37,-4-11 1,-8 1-657,-9 0 0,-7 4 1,-3-4 720,-1-8 0,-2-3 0,1 0 0,-7 15 0,1-4 0,4-16 0,0 0 0</inkml:trace>
  <inkml:trace contextRef="#ctx0" brushRef="#br1" timeOffset="210436">18882 805 24734,'0'-7'-1444,"0"2"456,0 5 3106,0 0-927,-57-54-2095,15 57 1343,-5-18 0,-2 7 1897,14 32 1,3 12-2950,-3 2 1,3 4 1052,2 4 0,3 2-153,6 2 1,4 0-936,4-1 0,6 0-170,5-4 1,8-2-852,11 3 1,5-4 759,-4-14 0,3-3 10,19 5 0,3-6-691,9-7 1255,8-6 1,5-6 168,-19-7 0,0-3 160,-3 0 0,3-2 0,-3-4-131,6-8 0,-5-6 419,-4-2 1,-4-4-1,-6-2 0,-4-4-55,-6-2 1,-4-3-319,-6-15 0,-4 1-185,-3 16 1,-2 1-40,-5-18 0,-5 3-112,-14-4 365,6 24 1,-4 2-3,-3 6 0,-4 5 5,-3 3-1,-2 5 3,-4 4 0,-2 5 54,-1 4 0,0 5-22,0 4 0,2 4-9,2 6 1,2 4-26,4 4 0,4 4-115,4 5 1,5 4-678,5 13 0,7 2 349,2-17 1,6 0 161,10 16 0,10-5-1562,5-20 0,5-4-1209,13 5 0,4-2 3111,-3-7 0,0-4 0,-14-5 0,-3-3 0,7-1 0</inkml:trace>
  <inkml:trace contextRef="#ctx0" brushRef="#br1" timeOffset="210694">19992 794 13715,'-6'-54'1915,"0"-1"1,-1 10 0,-2 7-1703,-13 9 33,-13 18-50,-2 15-73,-16 13-81,22 0 0,2 5-364,-4 6 0,2 6 355,1 5 1,2 4-1,3 5 1,5 2-415,4 3 0,6 0 372,6-2 1,7 1-62,11 4 0,8-2-115,2-11 0,3-4 34,1-1 0,4-4-303,5-6 0,1-5-428,-1-5 0,1-4-1065,12 4 1,3-3 1946,7-5 0,-2-3 0,-24-2 0,-3-1 0,27-3 0</inkml:trace>
  <inkml:trace contextRef="#ctx0" brushRef="#br1" timeOffset="211261">20665 958 14544,'-7'-45'2042,"0"0"1,0 5-1,0 7-1907,0 17-320,1 8-100,5 11 318,-1 12 68,-1 32-67,0 11-1716,2-25 0,-2 1 1724,1 4 0,-3-1 14,-7 25-136,4-27 1,-2 1 107,0-5 0,-2-2 79,-15 21-29,10-23 353,1-6 297,13-18-279,-1-7-303,1-10 151,-2-28-213,2 7-3,3-8 0,2-1-31,3 0 1657,2 0 1,2-1-1638,2 13 0,2 2-3,11-27-50,4 9 247,-12 29-297,4 10-7,-1 12-38,21 22 56,1 13-277,-15-7 1,0 2 303,-2 0 1,-2 0-6,-5-6 0,0 0-3,1 3 0,1-1-19,13 17 39,-2-5-6,0-5 11,-15-21 101,-2-7 96,-7-7 10,5-15-145,-3-10-50,2-8-9,-6-2 0,0-1-13,0-7-1385,-1-8 1,0-1 1389,0 7-61,0 0 1,0 1 26,0 8-162,0-6-582,-1 25-12,-2 9-320,1 5-3897,7 13 4990,0-2 0,1 3 0,-3-5 0</inkml:trace>
  <inkml:trace contextRef="#ctx0" brushRef="#br1" timeOffset="211503">21359 571 22699,'-17'-41'586,"1"0"0,1 1 1,5 13-610,9 24 40,17 15 6,15 16-9,-2-2 0,3 4-879,6 8 0,1 3 869,-11-8 0,-1 2 0,-1 0-4,6 8 0,-5 3-49,-10 2 0,-5 6 1,-5-6-14,-4-9 1,-7 0-570,-12 15 0,-7 8 0,-3-10-484,1-17 0,-4-3 1115,-5 4 0,-4 2 0,5-7 0,-3-2 0,0-3 0</inkml:trace>
  <inkml:trace contextRef="#ctx0" brushRef="#br1" timeOffset="212259">18257 1879 21826,'-51'9'1061,"0"0"1,0 0 0,-11 2 0,9-2-462,11 0-59,31-5 846,37-4-1082,3-3 1,6-1 86,22-1 1,10-2-1127,-21 1 1,4 0 0,4-1 0,1 0 0,-2 1 875,2-1 1,-1 1-1,1 0 1,2 0-1,2-1-313,1 1 0,4-1 0,1 0 0,0 1 0,-2-1 0,-3 1 222,-5 1 1,-3 0-1,-2 0 1,2 0 0,4 0-435,-1 0 1,3 0 0,2 0 0,1 0 0,0 0 0,-2 0 0,-4 0-528,3-1 1,-2 1-1,-2 0 1,0-1-1,3 1 851,1-1 1,3 0 0,1 1 0,-1-1 0,-4 1 0,-6 0 0,10-2 0,-7 2 0,-6 0 0,-6 0 0,0 1 0</inkml:trace>
  <inkml:trace contextRef="#ctx0" brushRef="#br1" timeOffset="212709">17846 3429 11280,'-7'3'2756,"1"-1"-1495,6-2 1158,0 0-1030,-19 60-750,33-41-18,23 13 1,17-5-1432,-5-25 0,6-11 1,3 0 825,-9 4 1,1 1 0,2-1 0,3-1-299,0-3 0,2-1 1,1-1-1,2 0 1,1 0 276,-6 1 0,1 0 1,1 0-1,1 0 0,0 0 1,-1-1-278,1 1 1,-1 0 0,1 0-1,-1 0 1,2-1 0,-1 1 244,-4 1 0,2-1 0,0 0 0,-1 1 0,0-1 0,-2 1 0,-2 0-413,5 0 0,-2-1 0,-3 2 0,-1-1 1,-2 1-177,15-3 1,-5 1-1,1 1 583,7-1 0,1 0 1,-12 2-1,6-1 0,-20 4 1,-1 0-1</inkml:trace>
  <inkml:trace contextRef="#ctx0" brushRef="#br1" timeOffset="302214">20159 3061 20537,'63'0'0,"1"0"0,-1 0 0,0 0 0,1 0 0,-1 0 0,0 0 0,1 0 0,-1 0 0,0 0 0,1 0 0,-1 0 0,0 0 0,1 0 0,-1 0 0,0 0 0,1 0 0,-1 0 0,1 0 0,-1 0 0,0 0 0,1 0 0,-1 0 0,0 0 0,1 0 0,-1 0 0,0 0 0,1 0 0,-1 0 0,0 0 0,1 0 0,-1 0 0,0 0 0,1 0 0,-1 0 0,0 0 0,1 0 0,-1 0 0,1 0 0,-1 0 0,0 0 0,1 0 0,-1 0 0,0 0 0,1 0 0,-1 0 0,0 0 0,1 0 0,-1 0 0,0 0 0,1 0 0,-1 0 0,0 0 0,1 0 0,-1 0 0,0 0 0,1 0 0,-1 0 0,1 0 0,-1 0 0,0 0 0,1 0 0,-1 0 0,0 0 0,1 0 0,-1 0 0,0 0 0,1 0 0,-1 0 0,0 0 0,1 0 0,-1 0 0,0 0 0,1 0 0,-1 0 0,0 0 0,1 0 0,-1 0 0,1 0 0,-1 0 0,0 0 0,1 0 0,-1 0 0,0 0 0,1 0 0,-1 0 0,0 0 0,1 0 0,-1 0 0,0 0 0,1 0 0,-1 0 0,0 0 0,1 0 0,-1 0 0,0 0 0,1 0 0,-1 0 0,1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2T09:52:40.509"/>
    </inkml:context>
    <inkml:brush xml:id="br0">
      <inkml:brushProperty name="width" value="0.05292" units="cm"/>
      <inkml:brushProperty name="height" value="0.05292" units="cm"/>
      <inkml:brushProperty name="color" value="#A020F0"/>
    </inkml:brush>
  </inkml:definitions>
  <inkml:trace contextRef="#ctx0" brushRef="#br0">4478 1849 16975,'-3'-1'4704,"1"0"-3208,2 1-874,-10-82-404,16 37-421,-6-10 1,6 0 320,25 7-68,12 6-5,8 9-39,8 10 5,0 10 0,0 13-11,-3 16-17,-7 16 1,-13 18 7,-24-19 1,-6 2-4,-7 3 1,-6 1 17,-5 0 0,-3 0 2,-5-2 0,-1-2 0,0-4 1,1-1 154,-11 13-34,14-16 268,9-14-22,10-20-184,9-16-39,12-19-91,-7 16 1,2-1 8,1-3 0,1 0-6,1 0 1,-1-1 5,-1 3 0,-1 0 75,13-22 406,-8 12-423,-7 12-44,-9 12-39,-4 10-34,-2 6-5,-1 12 11,0 12-23,1 15-16,2 11 16,5 4-33,7 0-497,13-4 76,13-7 6,-14-25 1,3-2-480,5-3 1,2-3-1488,5-3 0,-1-3-2164,-7-1 0,-3-3 4584,26-2 0,-38 0 0,-8 0 0</inkml:trace>
  <inkml:trace contextRef="#ctx0" brushRef="#br0" timeOffset="200">5729 1494 21168,'12'-44'-1892,"22"9"785,10 29 1,5 7 187,-11-3 1,-1 1-1977,8 2 1,-3 2 2894,6 2 0,-8 1 0,-22-2 0</inkml:trace>
  <inkml:trace contextRef="#ctx0" brushRef="#br0" timeOffset="350">5954 1659 12690,'-8'3'8250,"2"0"-7497,-23 10 1,-2 0 103,15-6-599,-40 17-309,73-33-352,23-8-365,-8 5 1,3-2-2553,10-1 0,1-1 3320,-2 2 0,-2 1 0,15-4 0,-26 8 0</inkml:trace>
  <inkml:trace contextRef="#ctx0" brushRef="#br0" timeOffset="728">6729 1340 26341,'10'-49'-340,"-1"-1"1,12 2 0,6 10-51,18 20 222,-5 8 0,2 3-622,17 6 670,-22 3 1,0 5 1,-5 2 1,-2 5-183,17 28-331,-21 13 522,-23-22 0,-5 1 73,-8 1 0,-5 0 58,-6-1 1,-4-1 24,-3-2 1,-3-2 28,1-3 0,0-3 33,4-3 0,1-2 332,-15 9-150,16-12 56,13-8-195,17-8-186,18-8-442,25-8-527,-14 7 1,2-1-3145,9-2 1,1 2 4146,-4 0 0,-1 2 0,13-3 0,-24 6 0</inkml:trace>
  <inkml:trace contextRef="#ctx0" brushRef="#br0" timeOffset="910">8113 1550 22408,'1'3'2285,"0"-1"-2039,-1-2-302,-28 62-2116,9-9 79,0-11 1,1 1 1241,4-10 1,3-6 0,2-8 0,-1 0 0</inkml:trace>
  <inkml:trace contextRef="#ctx0" brushRef="#br0" timeOffset="1585">10153 1387 21383,'0'-8'2423,"0"2"-2013,0 6-631,0 0 39,-1-19 87,3 57 32,-3-13 34,2 7-1,0 5-199,-2-2 1,-1 0 221,-3-2 0,-1-2 29,-4 21 23,-10 3 123,9-34 213,-2-5 61,5-18-156,5-19-157,2-6 123,6-24-112,2 15 0,2-1-70,1-2 0,2 0-289,3-9 0,2 2 269,0 11 1,1 3-1,11-17 0,1 20 1,1 3-62,2 5 22,1 4 0,2 3 0,16 9-286,-16 7 1,1 2 274,23 6-37,-22 2 1,-1 5-104,-10 0 0,0 2-227,4 6 0,-1 4-1462,-1 9 1,-5 2-144,-7-12 1,-3 0 1971,0 8 0,-3-3 0,-6-13 0,-1-1 0</inkml:trace>
  <inkml:trace contextRef="#ctx0" brushRef="#br0" timeOffset="1783">11221 1308 16689,'-5'-3'4576,"2"0"-5002,3 3-1052,78-36-1691,-46 30 1,3 1 140,7-6 0,6-4 0,-6 5 2392,-5 8 1,-5 3 0,13-1 0,-34 0 0</inkml:trace>
  <inkml:trace contextRef="#ctx0" brushRef="#br0" timeOffset="1976">11468 1527 23719,'59'-21'-1246,"1"-1"1,-14 5 0,1 0 1245,14 1 0,-7 4 0,-15 2 0,-5 1 0,0-1 0</inkml:trace>
  <inkml:trace contextRef="#ctx0" brushRef="#br0" timeOffset="2193">12447 996 25320,'-22'27'28,"0"-1"0,2 2 1,3 2-55,7 2 1,3 2-124,0 0 1,1 1-309,1 0 1,1 0-423,1-1 0,3-2-2616,8 24 3495,15-11 0,-8-22 0,3-8 0</inkml:trace>
  <inkml:trace contextRef="#ctx0" brushRef="#br0" timeOffset="2493">12952 1213 24290,'-42'1'89,"1"1"1,5 1 0,9 6-74,20 39-10,20-1 0,16-2-12,13-7 17,7-8 28,4-12-27,-2-9 16,-5-11 50,-9-9 23,-12-12-51,-13-1 68,-13-30-79,-10 11-28,2 10 0,-1 0-224,-16-20 45,-6 6-1148,-8 10 1316,-13 12 0,23 13 0,-1 7 0</inkml:trace>
  <inkml:trace contextRef="#ctx0" brushRef="#br0" timeOffset="6342">8303 4358 20576,'8'-46'-257,"-2"10"162,-6 39 195,0 6 18,-2 8 11,-4 10 11,-10 8 492,-23-4 1,-6-5-262,2-7-217,-2-3 0,5-11 98,20-33-56,8-10-107,5 4 118,3-19-128,5 18-34,6-12-57,13 18 7,0 13-18,18 4 29,1 14-23,20 8-6,-23 0 1,0 3-191,3 4 1,0 3 159,1 4 0,-3 3-12,-4 3 1,-4 4-392,-7 2 0,-8 2 377,-9 3 1,-9 0 2,-11 4 1,-8-2 27,-11 1 1,-8-2 45,10-14 0,-3-2 0,-1-1 18,-2-2 1,-2-1 0,0-3 28,-19 6 0,0-5 39,5-7 0,1-3 33,9-6 1,2-4 145,-19-11-33,25-10-73,20-6-51,19-3 300,14 4-372,18 3-17,18 9-26,-20 9 1,3 2-15,6 3 1,1 3 227,-8-2 1,2 2-814,22 7 1,1 1-1287,-17-2 1,1 1 1893,1 1 0,2 1 0,-6-2 0,19 5 0,-9-1 0</inkml:trace>
  <inkml:trace contextRef="#ctx0" brushRef="#br0" timeOffset="6727">9512 4383 22662,'-35'32'-40,"0"-1"1,1 0 0,1-2 0,1 0 0,4 1-499,1 11 0,4 0-1886,0-7 0,-1 0 581,-4 4 0,0-1-2304,5-13 1,0-2 668,-11 7 3552,-3-15-74,12-21 33,-4-13 376,4-30 1674,10 10 12,7 7 0,3 1 1641,2-9 192,7-6-2091,2 11-566,6 9-1147,-3 13 3357,8 6-3441,3 17-24,18 10-50,-4 3 1,3 5-741,-1-2 0,3 2-106,11 8 1,0 0-116,-15-11 1,0-1 994,15 7 0,-3-3 0,-14-8 0,16 7 0</inkml:trace>
  <inkml:trace contextRef="#ctx0" brushRef="#br0" timeOffset="7134">10426 4399 23091,'-29'-55'349,"0"0"0,0 8 1,13 8-222,37 14-66,4 8-34,1 0 17,29 3-51,7 17 1,-2 2-466,-22 7 1,-3 6 380,7 24-1528,-19-1 0,-3 3 1551,-6-13 0,-5 3-85,-13 28 1,-10-1-98,-9-8 257,-8-6 1,-7-1 24,7-22 1,-1-3 11,-5 5 0,0-1-12,4-6 1,2-1 117,-16 8-55,24-13 144,11-6-77,19-9 314,12-5-796,42-7-311,-25 7 0,3-1-601,15-1 1,2 1 1230,-10 3 0,-3 0 0,13 0 0,-26 4 0</inkml:trace>
  <inkml:trace contextRef="#ctx0" brushRef="#br0" timeOffset="7543">12107 4467 20873,'-6'-52'931,"0"1"1,4 6 0,-5 9-641,-14 21-285,3 14-23,-12 11-39,0 17-11,3 3-121,10-4 1,0 2-732,-2 7 0,-1 3-3537,-8 9 1,-1 0 2049,6-6 1,-1-1 2405,-5 1 0,3-7 0,9-13 0,0-2 0</inkml:trace>
  <inkml:trace contextRef="#ctx0" brushRef="#br0" timeOffset="7727">11458 4638 16541,'23'-59'1925,"-1"0"0,-1 6 0,-2 9-1589,2 12 160,0 10-401,3 16-36,9 12-92,18 18-408,-7 7 217,-7-3 0,2 2-805,-1-2 0,3 2-1878,2 1 0,4 2 0,-2-2 2405,8 6 0,-4-3 0,-2-3 0,-6-4 0,-9-5 0</inkml:trace>
  <inkml:trace contextRef="#ctx0" brushRef="#br0" timeOffset="8133">12897 4443 19552,'-4'-6'2571,"0"1"-1866,4 5-251,0 0-163,-15-64-201,15 42-9,-2-20 0,6 0-19,18 20-23,15-6-6,-1 10-27,3 7 11,0 5-23,2 7-5,1 9-17,0 11-22,-2 16 16,-14-1-14,-15 0 1,-6 2 8,-18 20-543,-1-14 0,-5-2 582,1-13 0,-4-3 8,-18 10 1,-2-3-220,16-12 1,0-2 235,-10 6 1,3-1 46,0-1 29,16-11 6,16-7-57,19-8-78,21-4-185,-8 1 0,4 1-882,7-1 0,3 1 1095,12 1 0,-3 1 0,8-1 0,-4 3 0</inkml:trace>
  <inkml:trace contextRef="#ctx0" brushRef="#br0" timeOffset="8551">14469 4334 22995,'18'-44'610,"1"-1"1,-2 5-1,-6 11-604,-12 22-73,-10 16 95,-11 13-56,-19 20-73,13-13 1,-2 2-1024,-6 5 0,-2 1 292,-3 4 1,-1 0-1617,-4 3 0,0-1 2448,4-5 0,4-2 0,10-12 0,4-3 0,-4 3 0</inkml:trace>
  <inkml:trace contextRef="#ctx0" brushRef="#br0" timeOffset="8760">13856 4508 17860,'-5'-50'1977,"-1"0"0,2 6 0,0 7-1361,1 8-375,2 14-185,6 8-22,12 11-12,19 11-28,-8-1 1,2 3-751,10 6 1,2 3 559,7 4 0,2 1-129,-15-8 0,2 0 1,0 0-382,0 1 0,0-1 0,1-1-2451,-2 0 0,1 0 1,-3-1 3156,10 6 0,-4-2 0,10 5 0,-26-14 0</inkml:trace>
  <inkml:trace contextRef="#ctx0" brushRef="#br0" timeOffset="9144">15047 4340 18431,'-5'-7'3366,"1"2"-5667,-1-32 1,5-6 2485,6 14-71,-1-20 1,8 1-974,40 21 910,-8 6 421,-9 11 0,0 4-461,12 6 1,10 12-18,-7 15-33,-10 18 11,-26-16 0,-5 3-12,-3 2 1,-6 2-3,-6 2 0,-6-1 31,-5 0 0,-5-2 8,-5-1 0,-4-2 14,-1-4 1,-2-2 52,-5 0 1,2-4 7,-11 5 108,-2-3 16,36-18 5,3-1 90,20-4-257,3-3-73,31-2-364,14-1 488,-15 2 0,3 1-2693,7 0 1,1 0 2607,-4 2 0,-3-1 0,16 1 0,-27 0 0</inkml:trace>
  <inkml:trace contextRef="#ctx0" brushRef="#br0" timeOffset="9560">16860 4317 15967,'0'-7'6934,"0"2"-6458,0 5 510,0 0-908,-77-27-22,24 54-56,4-32 0,0 5-567,8 34 1,6 10 400,12-17 1,0-1-31,-5 5 0,0 2-698,3-3 1,1-2-4191,-16 16 5084,13-16 0,2-3 0,-3 4 0,4-7 0</inkml:trace>
  <inkml:trace contextRef="#ctx0" brushRef="#br0" timeOffset="9717">16168 4397 20008,'42'-36'392,"1"1"0,0 7 0,0 13-348,-8 27 1,-2 9-37,-4-5 1,2 4-1257,2 5 1,3 3 0,-4-2 1084,-5-5 1,1 1-1623,11 10 0,6 5 0,-4-5 1932,-10-7 0,-2-3 1,6 5-1,-4-3 1,-6-6-1</inkml:trace>
  <inkml:trace contextRef="#ctx0" brushRef="#br0" timeOffset="11300">7569 4998 14275,'-41'-3'-45,"1"1"0,0-1 1,9 2-52,23 1-105,-4 0-432,9 1 62,3 0 884,14 1 175,9-2-180,8 2 319,21 2-50,9 1-686,-19-2 1,6 1 233,-3 0 1,5 1-1,0-1-966,-1-1 0,0 0 0,1 1 861,0-1 1,1 0 0,1 1 7,6-1 0,1 0 0,0-1-292,-6 0 0,0 0 0,5-1 283,-7 1 0,6-1 0,2 1 0,-2-1 0,-3 0-385,-3 0 1,-4 0 0,1-1-1,5 1 390,1-1 0,5 0 1,4 1-1,-1-1 0,-2 0 1,-4-1-300,3 1 0,-4-1 0,-1 0 1,2 0 308,-4 0 1,2 0 0,0 1-1,0-1 1,0 0 79,-1 0 0,0-1 1,-1 1-1,0 0 0,-2 0 76,4 0 1,-2-1-1,1 1 1,4 0-81,-4 0 0,4 1 1,1-1-1,2 1 1,-1-1-1,-2 1-41,4-1 1,-2 1-1,0-1 1,0 1-1,2 0-146,-3 0 1,1 0 0,2 0 0,-1 0 0,-3 0 0,-3 0 98,5 1 1,-5-1-1,0 0 1,1 1 12,-4-1 0,1 1 1,1 0-1,0 0 1,0-1-6,-1 1 0,0-1 0,-1 1 1,1-1-1,0 0-11,1 1 0,-1-1 0,1 1 0,-1-1 0,2 0 61,3 0 0,2 1 1,0-1-1,-1-1 0,-3 1-52,2 0 0,-2-1 0,-2 0 0,-2 1-11,3-1 0,-2 0 0,1 0 14,7 0 1,1-1 0,-3 0 299,-14 0 0,-2 1 0,2 0-247,14-2 0,3 1 0,-4 0 14,7-1 0,-4 1-34,-1-1 1,-6 1-37,-4-1 1638,-17 1-2338,-22 1 1259,-2 0-3819,-7 1 3802,-2 3 1,0-3 0,0 3-1</inkml:trace>
  <inkml:trace contextRef="#ctx0" brushRef="#br0" timeOffset="13067">17757 4241 7509,'-5'-1'4862,"1"1"-589,4 0-3494,-4 0 78,3 0-56,-3 1-118,1-1-173,-3 0-73,-3 0-62,-2 0-45,-1-2 202,1-4-369,3 0 84,2-6-124,5-1-28,1-15-89,3 7-12,8-17-5,6 15-34,9-5-5,9 8 11,6 7-29,5 10-21,1 14-46,-2 14-17,-8 17-111,-11 12-45,-17 8 55,-15-28 1,-7 1 159,-7 2 1,-7-1-512,-12 3 0,-5 0 598,10-13 1,-2 0-1,-1-2 24,-1 1 1,-2-2 0,1-1 73,-18 7 1,2-4 63,7-7 1,3-4 7,10-6 0,4-5 150,-9-11-112,22-11-73,25-7-45,20-2-39,22 3-31,-7 14 0,3 2-14,-12 3 0,0 2-428,22 1 0,0 3 324,-12 5 1,0 2-376,13 2 0,2 3-2019,-1 4 0,0 2 2498,-9-2 0,-3 1 0,11 5 0,-28-9 0</inkml:trace>
  <inkml:trace contextRef="#ctx0" brushRef="#br0" timeOffset="13534">14894 5160 12388,'-38'-4'1982,"-1"-1"1,-19-2-1294,95-3 78,25 1-461,-12 3 0,8 0 1,-1 1-1381,-15 1 1,-2 0 0,5 1 1158,10-1 1,7 1-1,1 0 1,-3 0-26,-9 2 0,-1-1 0,0 1 1,2 0-31,1 0 0,2-1 0,2 1 1,0 0-1,1 0-14,1 0 1,0 1 0,1-1 0,1 1 0,2-1-239,-10 1 1,2 0 0,1-1 0,1 1 0,-1 0 0,0 0-1,-2-1 234,3 1 0,0 1 0,-2-1 1,0 0-1,0 0 0,0 1-6,9-1 1,0 0 0,-1 0 0,0 1 0,-2-1 3,-4 0 0,-1 1 0,-1-1 0,-2 1 0,-2-1-15,-1 1 1,-3-1 0,0 1 0,1-1-581,12 0 1,4 1 0,-2-1 0,-6 0 326,-5 0 0,-5 0 0,0 0 258,4 0 0,0 0 0,-12 0 0,-9 0 0,4 0 0</inkml:trace>
  <inkml:trace contextRef="#ctx0" brushRef="#br0" timeOffset="14576">19229 4273 8595,'3'-4'4969,"-1"0"-1149,-2 4-3524,31-38 320,-29 41-60,18-16-288,-44 58-229,7-15 1,-2 0-49,-4 5 1,-3-1-529,-3 3 0,-3-1 290,-4 0 0,-1 0-366,-3-1 0,-1-1-603,-1-3 1,1-1-303,2-3 0,2-3-28,4-6 0,2-3-1444,-17 0 2990,14-20 0,12-15 0,8-14 420,4-9 1764,6-7 258,1-6-229,6 0-292,4 3-297,5 8 375,14 5-1747,-7 21-32,11 3 982,5 23-1056,14 9-113,-13-1 1,3 3-523,7 3 0,2 3 447,6 2 0,2 1-482,-17-9 0,1 0 0,0 0 117,0 0 0,-1 0 0,0-1-2357,17 9 0,-3-2 2764,-10-3 0,-3-2 0,7 4 0,-23-11 0</inkml:trace>
  <inkml:trace contextRef="#ctx0" brushRef="#br0" timeOffset="14960">19794 4241 16896,'-2'-3'2588,"1"0"-1423,1 3-930,42-67-22,0 43-536,-2-14 1,4 3 398,-9 27 0,-1 7-26,21-2-11,-19 10 0,-2 5-33,7 16-1,-14-4 1,-3 5-3,-11 1 0,-5 2-3,-5 5 0,-5 0 0,-6 2 0,-6 0 11,-4 0 0,-5-3 17,-4-2 0,-3-2 3,-1-4 1,-1-3 13,3-5 0,-1-2 33,-17 10-55,14-12-40,16-6 56,14-7 0,19-2-179,22-3-207,-8 0 0,5-1-1218,9 0 1,4-1 1564,12 0 0,-2 1 0,-22 1 0,-4 0 0,0 0 0,0 0 0</inkml:trace>
  <inkml:trace contextRef="#ctx0" brushRef="#br0" timeOffset="15683">17247 5087 16807,'61'-2'623,"1"0"0,-10 0 0,1 0 1,-1-1-522,-8 0 1,-1 0 0,3 0-975,14-1 0,3 0 1,4 0 901,-18 1 0,3 1 0,1-1 1,0 0-1,-1 1-582,10-1 1,-1 1 0,1 0-1,2-1 561,-3 1 0,2 0 0,2 0 0,-3 0 0,-4 0-4,-4 0 1,-4 1 0,-1-1 0,2 0 2,10 0 0,1 0 1,0 0-1,-2 0-360,5-1 1,-3 0 0,0 0 356,-1 0 1,0 1 0,2-2-1,-13 1 1,2 0 0,-1-1-1,-3 0-169,1 0 0,-2 0 1,2-1 171,-1 1 0,3-1 1,0-1-1,-4 2 1,4-1 1,-3 0-1,-1 0-4,2-1 1,-1 1 0,-5 0 5,-6 1 1,-4 1 21,28-4 651,-29 3-544,-2 2 1687,-16 0-1855,-8 2-17,-6 0 2923,2 0-3090,4 0-4670,17 6 4882,-1-2 0,0 1 0,-10-2 0</inkml:trace>
  <inkml:trace contextRef="#ctx0" brushRef="#br0" timeOffset="17100">21490 4139 12847,'0'-4'4973,"0"1"-3482,0 3-1144,-65 26-272,39-9 1,-1 4-1235,-8 1 1,-6 2-1,5 0 1150,2 5 1,3 1-65,-8 8 1,1 3-1363,5-3 0,0 1 113,2-1 1,1 0-1612,0 2 1,4-3 2518,0 4 1,12-18 0,9-14 0</inkml:trace>
  <inkml:trace contextRef="#ctx0" brushRef="#br0" timeOffset="17293">20750 4224 9610,'0'-6'6682,"0"1"-6156,26-12 0,10 0 62,2 15-426,9-9 1,1 6-102,-18 19 1,-2 6-591,4 5 0,0 2 489,1 4 1,-1 1-95,1 3 0,-1 0-379,0 0 1,0 0-2479,2-2 0,1-2 2272,-4-4 0,-2-4 1,10 4-1,-16-13 1</inkml:trace>
  <inkml:trace contextRef="#ctx0" brushRef="#br0" timeOffset="17694">21901 4135 20537,'0'-45'422,"1"0"0,1 4 0,8 7-372,28 15-50,11 7-22,5 9 10,1 14-449,-5 11 444,-15 5-2009,-17 3 1,-4 2 2014,-4 6-9,-6 1 1,-7 3 149,-14-2 0,-7-1-108,-1 1 1,-3 0 2,-10 4 0,-2-4 0,6-11 1,1-4 2,-15 8 61,6-6 29,29-19 236,4 0-242,17-9-22,40-10-152,-10 4-193,19-5 0,3 0 1342,-28 7 0,0-1-1993,16-1 1,9-1 0,-5 0-3051,-1 1 1,-2 0 3955,-6 1 0,1 0 0,-4 0 0,22-3 0,-29 4 0</inkml:trace>
  <inkml:trace contextRef="#ctx0" brushRef="#br0" timeOffset="17909">23211 4116 21674,'-19'34'42,"1"-1"0,-11 20-62,12-15 1,-1 2-325,4-12 1,-2 1-77,-7 14 0,-2-1-1610,2-8 0,0-3-619,-18 16 2649,14-22 0,2-3 0,6-6 0,-7 3 0</inkml:trace>
  <inkml:trace contextRef="#ctx0" brushRef="#br0" timeOffset="18126">22720 4140 19932,'51'20'48,"1"0"1,0 1 0,-2 3-60,-5 6 0,-1 1-587,1-1 1,1-1 392,-2-1 1,1-2-578,-3-2 1,0-1 781,2-2 0,-3-3 0,5 2 0,-8-5 0</inkml:trace>
  <inkml:trace contextRef="#ctx0" brushRef="#br0" timeOffset="18376">24151 4107 18123,'0'-4'3702,"0"2"-3416,0 2-292,-18 24 0,3 8 0,-1-3 1,-1 3-300,3 0 1,-1 1 32,-3 2 1,-2-1-539,-3 1 1,-2-2-1541,-2 0 0,-2-3 2350,-1-1 0,1-4 0,-5 4 0,8-11 0</inkml:trace>
  <inkml:trace contextRef="#ctx0" brushRef="#br0" timeOffset="18560">23641 4292 12219,'0'-6'6913,"0"1"-5374,0 5-1494,77-5-73,-30 25-403,9-9 0,3 4 28,-23 10 0,-3 3-1449,4-1 1,0 0-3065,1-2 1,-2-2 4564,14 7 0,-17-12 0,-25-14 0</inkml:trace>
  <inkml:trace contextRef="#ctx0" brushRef="#br0" timeOffset="19127">24647 4245 14258,'-3'-47'978,"0"-1"0,0 4 1,2 4 1760,7-7-2632,9 10-85,5 4 0,19 13-22,-9 12-11,3 5 0,3 3-34,13 12-17,-11 5 1,-2 4 33,-1 12 5,-17-2 1,-6 3-23,-18 19 31,-2-19 0,-5 2-6,-11 6 1,-6-1-147,4-8 0,-1-1 169,-1-2 0,2-3 609,-12 12-601,20-18 1526,4-2-1251,17-6 39,19-7-180,27-3-117,-12-2 0,2-1-11,9 0 0,2-1-177,4 0 1,1 0-642,1 0 0,0 0 228,3 0 0,-4 0 0,7 0 0,-11 1 0</inkml:trace>
  <inkml:trace contextRef="#ctx0" brushRef="#br0" timeOffset="20359">23292 4219 17039,'24'-38'343,"0"1"1,2 3 0,3 8-246,1 18 0,3 7-40,1-1 1,-1 3-12,-1 4 1,-1 3 25,22 17 651,-15 17-601,-18 12-67,-17-22 0,-6 1-290,-6 3 0,-5 0 259,-6 1 0,-5-1-3,-4 1 1,-3-2 2,-2-2 0,-1-3 3,0-1 0,0-3 11,3-3 1,2-1 312,-19 12-319,17-8 354,16-8-264,14-6 28,17-4-67,17-4-168,27-4-98,-18-2 0,2-1-994,8-1 1,3 0 1175,-11 0 0,2-1 0,-5 1 0,-2 0 0,-3 1 0,-2 0 0,0-1 0</inkml:trace>
  <inkml:trace contextRef="#ctx0" brushRef="#br0" timeOffset="22199">21871 5054 14376,'-47'-9'925,"0"0"0,6 1 0,9 2-830,20 3-300,9 2 158,6 1 230,13 0 108,26 0-160,-5 0 0,8 0-1139,8-1 1,7 0 0,-1 1 1042,-14-1 1,-2 1 0,7-1 6,3 1 1,9-1-1,3 0 1,-3 0 0,-7 1-174,-2-1 0,-7 0 0,5 1 139,4-1 1,4 1-1,3-1 1,2 0-368,-9 0 1,3-1 0,2 0 0,0 0-1,-1 0 1,-2 0 349,-2 0 0,-3 1 0,0-1 0,2 0 0,5 0-5,-8 0 0,4 1 1,4-2-1,2 1 0,0 0 1,0 0-1,-3 0 1,-3 0-1,-5 0-182,19-1 0,-8 1 1,-2 0-1,4-1 187,-10 1 1,2 0 0,1 0 0,-1 0-1,-3 0 1,-4 0 52,11 0 1,-6 0-1,0 0-44,-2 0 0,0 0 0,0 0 3,3 0 1,-1-1 0,-5 1-113,-10-1 1,-2 1 105,10 0 1,-4-1 1711,-8 0-2342,-14 1-875,-15 2 1508,-8 0 0,2 0 0,-6 0 0</inkml:trace>
  <inkml:trace contextRef="#ctx0" brushRef="#br0" timeOffset="22783">26382 4225 14225,'0'-6'5808,"0"2"-4951,0 4-818,-76 15-132,41 6 1,-1 3-1093,-18-5 1,0 2 1024,13 8 0,4 2-428,4-6 0,0 0-584,-2 0 1,-2 1-989,-8 5 1,-2 0 2159,-1 0 0,3-4 0,-5 4 0,9-6 0</inkml:trace>
  <inkml:trace contextRef="#ctx0" brushRef="#br0" timeOffset="22943">25490 4370 18061,'31'-39'483,"0"1"1,-6 2 0,0 11-428,13 35-89,11 10-60,-12-5 1,5 3-2191,1 0 1,4 3 0,-2-2 1439,5 1 0,1 1 843,7 2 0,4 1 0,-10-4 0,-1-1 0,-14-7 0,1 1 0</inkml:trace>
  <inkml:trace contextRef="#ctx0" brushRef="#br0" timeOffset="23328">26748 4156 19067,'46'-26'61,"-1"-1"1,0 1-1,10-6 1,-4 10-62,-11 22 0,-5 7 231,7 12-276,-11 11 181,-9 11 54,-16-5 1,-7 2-34,-8-2 0,-5 0-265,-1 0 0,-5-2 208,-11 1 1,-3-4-20,7-7 1,-1-1 44,-8 7 0,1 0-48,-8 5 255,8-2 221,30-24 226,13-1-506,8-6-56,33-4-182,-6-2 1,4-1-1153,-6 1 0,3 0 0,-1-1 1082,13-2 1,0 0-128,-12 2 1,0-1 0,-6 1-270,17-3-1561,-13 2 0,-1-1 1991,4-2 0,-6 2 0,-22 2 0</inkml:trace>
  <inkml:trace contextRef="#ctx0" brushRef="#br0" timeOffset="30768">9560 2386 16863,'39'-21'72,"-1"-1"1,1 1 0,10-3 0,4 1 0,4 3-62,-3 6 0,3 3 0,3 0 1,0 1-802,-6 0 0,2 0 0,0 0 0,1 0 0,-1 0 791,2 1 0,0-1 0,0 0 1,2 1-1,3 0-281,-5 1 0,4 1 0,3-1 0,-1 1 0,0 0 0,-4 0 0,-5 1 280,7-1 0,-6 1 1,0 0-1,7 0-4,-12 1 0,4-1 1,5 0-1,1 1 1,0-1-1,0 0 0,-3 0 1,-3 1-176,11-1 1,-4 1-1,-2 0 1,1-1-1,4 1 155,-12 0 1,3 0-1,0 0 1,1 0 0,1 0-1,-2 1 1,0-1-249,6-1 1,0 1 0,-1 0 0,0 0 0,-1 0 0,0 0 110,-5 1 1,0-1 0,0 1 0,-2 0 0,0 0 0,-1 0-368,4 0 0,-2 1 0,0-1 0,-1 1 0,-2 0 590,7 0 1,-2 1-1,-2 0 1,-5 0 0,10 0-1,-8 0 1,-14 2 0,0 0-1</inkml:trace>
  <inkml:trace contextRef="#ctx0" brushRef="#br0" timeOffset="31126">9505 2360 21335,'52'-5'1367,"0"0"0,-1 0-1,8-2 1,1-1 0,2-1-698,-10 0 1,3 0 0,0-2 0,2 1-1525,-4 1 1,1-1 0,2 1 0,0-1-1,2 1 975,-5 1 1,1 0 0,0 0 0,2 0 0,0 0 0,1 1-234,4-1 1,0 0 0,2 0 0,0 0 0,0 0-1,1 1 152,-7 1 1,1 0 0,1 0 0,0 0 0,0 0 0,-2 1 0,-1-1-85,-1 1 1,-1 0 0,-1 0 0,0 0 0,0 0 0,3 1 172,-2-1 1,1 1 0,1-1-1,0 1 1,1 0 0,-1 0 0,-1 0 6,5-1 1,0 0-1,0 1 1,-1-1 0,0 1-1,0-1-171,-2 1 1,0-1 0,0 1 0,0 0 0,0-1 0,1 0 90,-2 0 1,3 0 0,1-1 0,-1 1-1,-2-1 1,-4 1 0,-4 0 59,18-3 0,-7 2 0,-2-1 2,1-1 0,0 1 0,-12 0-243,3-3 579,-53 8 1,8 0 0,-21 2 0</inkml:trace>
  <inkml:trace contextRef="#ctx0" brushRef="#br0" timeOffset="39333">2068 4539 8629,'-39'7'1404,"0"0"0,2-1 0,9-2 1718,23-3-1872,2-3-537,17-6-445,24-9-171,-5 3 1,6-1-672,12-3 1,4 0 607,-11 5 1,1 0 0,1 0 92,3 1 0,1 1 0,0 0-54,1 2 0,-1 0 0,0 1-133,-3 2 0,0 1 0,-1 1-228,14-1 1,-4 2-442,-10 5 1,-4 2-1399,11 11 53,-36 15 665,-41 10 1224,-5-15 1,-7-1 325,-14 3 1,-5-1 135,13-7 1,-2 0-1,-3 0-441,3-1 1,-3-1-1,0 1 1,4-2 533,1 0 0,2-1 1,-2 1 250,-4 2 0,-3 1 0,0 0 0,7-1-476,-3 1 1,3 0 678,-16 7 1,5 0-120,2 3-554,16-3 295,25-12-14,15 0-878,27-7 307,-1-8 1,5-3 850,13-3 1,3-2-836,-9-1 0,0 0 1,2-1 356,4-2 1,1-2 0,-1 1-393,2-2 0,1 0 1,0 0 194,5-4 0,2 0 0,-4 0 140,-12 4 1,-3 0 0,0 0 503,17-9 1,-7 0-131,-12-2-343,-29-3-571,-31 6 244,-22-8 606,5 11 1,-1 2-436,11 5 0,1-1 362,-10-5 1,3 0 88,4-4 206,2-3-766,14 8 1362,8 7-1604,7 7 187,3 4 686,11 9-372,19 20-152,-4-2-110,-1 10 0,-2 5-153,-13-11 0,-2 0 131,3 7 0,-2 3-959,-8 23 0,-8 0-1783,-1-22 1,-2 0-1513,-1 16 1,-1-4 4368,-6 3 0,10-38 0,2-8 1</inkml:trace>
  <inkml:trace contextRef="#ctx0" brushRef="#br0" timeOffset="40059">2622 3415 17339,'0'-61'1445,"0"0"0,0 8 0,0 11-1462,0 26-666,0 11 705,0 39-44,0 9-68,0-3 1,-1 3-814,0 1 0,-1 1-134,0 5 1,0 0-2221,0 1 0,0 0 3257,1-6 0,0-4 0,1 12 0,0-26 0</inkml:trace>
  <inkml:trace contextRef="#ctx0" brushRef="#br0" timeOffset="40409">3180 3439 18224,'-50'16'117,"-1"-1"1,6 1-1,9 6-49,24 32 38,13-3-39,7-15 208,30-2-79,-1-21 23,23 0 27,-7-20 57,1-10 187,-6-12 76,-9-10-16,-12-7-91,-13-2-132,-13 0-109,-11 5-79,-11 7-91,-8 7-125,-7 9-132,0 11-275,1 8-1052,7 11-795,9 4 2338,7 8 0,9-16 0,1-1 0</inkml:trace>
  <inkml:trace contextRef="#ctx0" brushRef="#br0" timeOffset="41433">4433 3322 20942,'-6'-58'384,"-3"9"-435,-1 45 529,2-1 136,-1 2-77,1 1-61,-2 0-95,-2 1 124,-3 4 359,2 1 177,1 1-157,2 4-293,3-3-153,-1 4-130,-3 0 83,2-1-103,-1-3 30,0-2-70,0-3-196,-3 1 24,2-2-37,-1 0-28,6 0-105,-2 0-30,0 3 231,-4 4 39,-5 9-64,4 0-70,2 4-53,7-6-185,10 6-448,11 0 21,17 9 236,-2-9 0,2-1-427,17 8 541,-11-7 1,0-1-195,8 5 281,-19-6 0,-1 1-49,4 11 488,-12-2-138,-43 1 691,1-14-235,-8-1 0,-6-1-67,-8-3 1,-1-1-203,9-1 1,-2-1 134,-25 1 0,2-2-808,0-6 710,25 0 0,2-2-146,-5-10-2164,26-6-7830,20-13 8782,2 11 1,11 1-1,-14 15 1</inkml:trace>
  <inkml:trace contextRef="#ctx0" brushRef="#br0" timeOffset="41693">4769 3151 22879,'0'-4'3567,"0"2"-2710,0 2 23,-20-16-1375,16 51 284,-11-7 215,15 3 0,4 5-378,2 14 0,1-1-436,-1-12 0,-1 0 86,1 7 1,0 0-718,0-5 1,0-2-8391,4 23 9140,-2-15 1,-1-11 0,-6-28 0</inkml:trace>
  <inkml:trace contextRef="#ctx0" brushRef="#br0" timeOffset="42700">4735 3616 20627,'-2'-5'1637,"1"1"-288,1 4-183,13-39-1245,12 30 722,19-27-276,-2 39-415,-9-1 0,0 0-257,7-1 960,14-3 121,-22-4-715,-11-2 748,1-11-672,-11 4 172,1-8-249,-8 11-11,-7-1-578,-5 10 340,-7 1 26,-5 10 202,0 7 39,3 8-79,7 4-185,6-5 102,12 3 123,20-7-168,8-2 121,13-6 158,-10-13 398,-11-2 511,-4-9 569,-12-7-691,-3-3 70,-13-8-912,-12 5-490,-9 2-111,-4 4-79,-5 4-134,11 7-73,-1 4 780,4 13 965,6 7 195,-4 4 71,9 14-1219,6 3 0,1 0-636,15 27-1181,4-20 258,-2-11 0,3-1-3061,20 11-695,8-8-1923,4-11 5530,-8-11 1712,20-14 264,-20-11 549,12-13 2633,-24-8 1736,-11-10-1673,-10-6-1016,-4 0-651,-1 5-666,-1 12-852,-2 13-757,-1 11-465,0 8 258,0 29 387,3 4 2,5 26 43,6-3-59,0-10-18,3 9-29,-5 0 135,-3 2 160,-4 3-97,-6-26 299,-7 0 373,2-21 217,-5 0 19,3-23-596,-3-14-186,-2-19 19,3-16-1,6 24 1,1 1-55,3-26 15,6 14 0,2 1-102,8-14-121,-4 19 0,2-1 554,9-12 157,1 9-35,-3 15-20,12 2 106,-10 18-116,11 0-93,-9 18-302,-7 2-129,2 24-95,-13-2-258,-7 16 82,-17-4 8,-14 0 105,-10-4 7,-2-5 86,6-6-564,11-10-1253,13-9 2021,16-5 0,-1-4 1,6 0-1</inkml:trace>
  <inkml:trace contextRef="#ctx0" brushRef="#br0" timeOffset="43026">6160 3357 14717,'2'-6'4030,"-1"1"1018,-1 5-4554,-50-2 279,29 10-389,-34-5 27,42 17-392,14-4 560,11 6-717,17 0 164,17 0-194,13 3 95,-28-12 0,1 0-105,0 1 0,-2 1-84,25 17 58,-13-1 185,-17 0-62,-13-2-514,-20-1-310,-12-1-867,-18-4-2406,-12-8 4205,18-11 0,1-2 1,-6 0-1,3-4 1</inkml:trace>
  <inkml:trace contextRef="#ctx0" brushRef="#br0" timeOffset="43183">5984 3417 14972,'0'-3'5090,"0"0"-4257,0 3-490,38 23-1399,-17 4-2067,5-1 1,1 1 3051,-5 16 1,-9-15 0,-5-12-1</inkml:trace>
  <inkml:trace contextRef="#ctx0" brushRef="#br0" timeOffset="43550">3671 4270 16757,'58'-9'118,"1"0"1,-1 0 0,1 0-1,2 0 1,1 0 0,0 1 0,-2 0-1136,-3 1 1,-1 1 0,1 1-1,0-1 921,-7 1 1,1 0-1,1 1 1,0-1-1,0 1-26,1-1 0,1 1 0,0 0 0,0 0 1,0 0-47,-1 0 1,1 0 0,0 0 0,0 0 0,-1 1-45,11-1 0,0 0 0,-2 0 0,0 0-156,-4 1 0,-1-1 0,0 1 0,-2 0-492,10 0 1,-2 1 0,-2-1-323,-9 1 0,-2 1 1,-3 0 1058,8 0 0,-6 1-29,14 4-268,-33-1 0,-21 1 0,-8-3 0</inkml:trace>
  <inkml:trace contextRef="#ctx0" brushRef="#br0" timeOffset="43810">4526 4427 22643,'57'-15'286,"-1"-1"0,-14 6 1,1 0-1,1 1-231,6 0 0,3 2 0,-1-1-1176,4 0 0,0 0 0,-1 1 1158,1-1 0,-1 0 1,0 0-63,-4 1 1,0-1-1,-1 1 2,-6 0 0,0 0 1,-2 1 181,11-2 1,-2 1-241,-10 1 1,-3 2-49,18-1-1655,-20 5-5630,-16 5 7329,-12 2 1,-6-1 0,-2-1 0</inkml:trace>
  <inkml:trace contextRef="#ctx0" brushRef="#br0" timeOffset="77825">4974 9897 23249,'3'10'-382,"-1"-2"-881,-2-8 1652,0 0-483,-4 1-17,2 1-152,-2 2 203,2 1-653,1 0 819,0 0 109,-1-1-252,-1 1-225,1-3 156,0 1 2524,2-3-1939,-1-3-433,-2-7-182,0-3 86,-2-19 2,2 8-72,3-8-71,4 15-6,3 8 100,7 6 236,0 3-106,34 14-124,-1 7-372,-11-2 0,0 2 334,12 14-40,-20-1 0,-5 2-77,-6 6-1524,-17 15 0,-8 2 1654,-2-29 0,-7-1 32,-15 19 1,-10 6-1,0-6-446,7-16 0,1-5 0,-2 2 537,-6 7 1,-2 0-1,-2-2-465,-5-4 1,-3-4 0,5-4 586,2-4 0,2-3 84,-16 4 0,4-5 578,-1-13-299,27-21-413,22 1 1745,21-18-1712,19 7-70,-6 11 0,4 0-14,5 1 0,5 2-20,14 0 1,2 2 608,-16 5 1,0 1-758,18 1 0,0 3-759,-19 7 0,-1 2 899,14 3 0,-2 1 0,4 3 0,-7 3 0</inkml:trace>
  <inkml:trace contextRef="#ctx0" brushRef="#br0" timeOffset="78326">5831 9037 22879,'-20'-37'-152,"2"22"113,7 67-342,0 11-283,8-29 0,1 0-1133,1 2 0,2-1-1687,3-1 1,2-1 3483,8 18 0,-6-26 0,-4-18 0</inkml:trace>
  <inkml:trace contextRef="#ctx0" brushRef="#br0" timeOffset="78635">6195 9109 8948,'1'-8'9315,"0"1"-7556,-1 7-1350,0 0-426,-33-11-17,20 30 23,-21-3 0,39 30 50,11-5 0,4-11 113,24 0 94,-11-18 163,15 1 139,-13-16 388,-3-14-656,-13 2 163,1-18-107,-14 3-84,-1-10-51,-7-3-72,-4 3-62,-3 4-201,-2 10-874,-3 8-3860,-4 12 4868,-1 9 0,5 0 0,4 3 0</inkml:trace>
  <inkml:trace contextRef="#ctx0" brushRef="#br0" timeOffset="79450">7603 9951 17899,'48'-11'-423,"0"0"0,0 0 0,0 0 0,12-1 0,0 0 0,-4 6-420,6 8 0,-5 5-420,-9 1 0,-5 2-1369,12 15 1058,-50 14 1551,-35 0 74,-17 0 114,7-17 1,-3-2 304,3-2 0,-2-1 61,-10 6 0,-2-1 774,2-1 1,1-2-256,1-1 0,5-2-1044,-10 3 611,16-5-287,43-12 718,18-1-903,25-4-190,2-4 1,4-2-397,-1-2 1,1 0 445,1-2 1,0-1 39,-3-2 0,-6 0 918,2-3-677,-11-1 0,-3-2 246,-8-9 17,-5-27-426,-23 23 197,-21-16 324,-3 20 319,-11-7 594,-6-1-762,12 12-531,5 5 16,15 12-404,10 8-251,3 5 370,21 19 5,-3-1 1451,15 15-1468,0 6-39,-2 10-233,-15-17 0,-4 5-751,-8 13 1,-9 2 1039,-8 1 0,-5-4 0,6-10 0,-1-5 0,-18 17 0</inkml:trace>
  <inkml:trace contextRef="#ctx0" brushRef="#br0" timeOffset="81141">10958 10155 10030,'3'-7'5634,"-1"2"-2654,-2 5-1938,0 0-840,-3-12-23,2 9-28,-2-8 11,3 11-66,0 0-68,0 2 0,0-1 33,-1 1 2465,0-1-2470,0-7 28,0 1 6,0-6 28,0 3 27,-1-2-33,0-1-11,0 0 33,2-1 18,-1 1 4,1 2 7,0 1-12,0 2-5,0 2-68,0 2-352,0 1 190,-2 8 112,-4 8-17,-6 16 6,-6 11-12,-2 12-10,-1 3-447,6 2 435,7-3-45,10-4 57,10-9 38,10-9 51,10-11 6,9-10-1,11-16-5,6-13-48,-26 1 1,-1-2 14,19-16 47,-17 4 0,-1-3-721,8-14 727,-14 14 0,-1-1 417,8-16-342,-14 22 415,-6 5-616,-12 19-14,0 1-194,-5 15 236,-3 12-6,-7 24-9,6-18 1,-1 3 71,-1 4 0,0 2-186,-1 2 0,0 1-242,1 3 1,1 1-496,-1 1 1,1 1-648,2 1 1,0-1-1110,0-2 0,0-1 2616,2-8 0,0-4 0,-1 7 0,3-22 0</inkml:trace>
  <inkml:trace contextRef="#ctx0" brushRef="#br0" timeOffset="81425">10653 9778 16611,'-6'-6'1842,"0"1"-1725,-21-7 1,-8 5 292,-16 30-560,8-23 1,0 4 339,5 28 0,5 11-811,4-3 1,2 5 724,3-5 1,0 4-1,1 1-43,0 6 1,1 1 0,2 4-55,5-5 0,1 3 0,2 1 0,2-2-61,0 9 0,3-1 0,1-1-19,3-2 0,1 0 0,4-4-98,5 2 1,8-3-704,6-13 0,6-1 0,2-3-2053,14 7 1,5-4 2476,-8-4 0,4 0 0,-6-6 0,16 1 0,-33-22 0</inkml:trace>
  <inkml:trace contextRef="#ctx0" brushRef="#br0" timeOffset="81650">12245 10094 23422,'-49'1'5,"9"3"-11,36 30 1,8 12-807,-4-4 1,1 3 514,-1 15 0,0 2-377,-1-18 0,-1-1 0,-1 3 674,-4 10 0,-3 2 0,2-6 0,2-9 0,0-3 0,-6 5 0,1 0 0</inkml:trace>
  <inkml:trace contextRef="#ctx0" brushRef="#br0" timeOffset="82307">13370 9012 10439,'-7'-2'1602,"1"0"-210,6 2-816,-62 20 489,23-3-772,2-4 0,-2 0 413,-3 7-68,11-9-33,-10 1 76,0-4-87,4-4 314,4-3-303,7-1-123,8 0-286,9 0-308,4 0-17,4 0 6,0 7 167,-1 0 7,-2 15 27,-3 15-27,-2 9-21,2-14 1,1-1 8,-5 14 34,0-9 0,0-2-11,-2 0 52,-2 1 1,0-1-3,2-6 84,-4 6 477,12-23 514,3-7-537,2-4 526,4-9-1080,-1 1 4,13-31-66,0 7-12,13-18-27,-6 20 16,11-1-28,8 8 17,-7 5-39,18 4-84,-6 19 95,4 11 11,-21-2 0,-1 3-72,13 27-18,-8 7-305,-15 4 244,-16-1-39,-15-4 39,-4-14-1115,-27 6-1114,5-20-6285,-18 2 8682,14-19 0,16-4 0,13-4 0</inkml:trace>
  <inkml:trace contextRef="#ctx0" brushRef="#br0" timeOffset="82558">13447 9026 18218,'7'-1'3484,"-2"0"-2576,-5 1 178,0 0-935,69-21-61,-30 11-79,8-3 0,-1 1-106,-6 6-890,-9 3-5978,-12 8 6963,-10 1 0,-6 0 0,-3-1 0</inkml:trace>
  <inkml:trace contextRef="#ctx0" brushRef="#br0" timeOffset="85183">12088 9975 16633,'-20'-30'1414,"0"1"1,-13-21-989,31 47 749,0-4-486,0 5-178,1-1-243,-1 2-217,7 8-6,1 2-6,10 12-17,-2 0-11,0 1 40,-1 5-12,-6-9 17,6 15-22,-4-1-1,5 12 23,8 15-31,-10-28 1,0 1-10,2 5 1,-1-1 0,-2-4 0,-1-1 44,3 25 12,-8-12 0,-5-3 28,-8 1 33,-5-2-5,-11 3-56,3-9 19,-1-8 1,-2 0 13,-14 11-56,10-11 1,-1 0 38,-19 12-55,12-12 16,-1 2 6,11-6-44,4-2 10,4-4-11,12-10 0,3-3 68,2-3 682,1 0-738,4-2 66,13-7-89,1-1 23,26-11-6,0 0 11,-16 7 0,1-2 0,0 0 0,0-2 39,22-19-165,-8-4 193,-10-4-17,-9-3-22,-11-5-22,-7-4-17,-6 10 8,-4 12 0,-2-1 31,-4-16-1704,0 9 0,-1 1 1648,-1-5 19,2 15 1,1 2-14,-1 2 33,-11-25-22,4 19 0,-7-14-6,4 16 6,2 5 131,6 10-103,-2-3 3364,8 10-3381,-2-4-34,5 9-22,2 3-280,0 1 269,0 7 56,1 8-12,1 13 1,1 0-57,7 32 46,-3-23 10,4 8 1,1 4-315,-2-17 1,0 1 299,4 15 1,1 1 0,0-8 0,-1-2-6,0 1 0,0-1 16,-2-1 1,-1-1 0,-2-2 0,-3 0-72,-4 0 1,-3 0 68,-3-1 0,-5-1 5,-3 2 1,-4-1-3,-3 0 0,-3 0-260,-3 0 1,0 0 253,-2-2 1,0 0-1,2-2 0,0-2 6,3-3 0,1-1 8,-13 14-67,6-10-628,5-9-4553,-1-6 5237,4-6 0,7-3 0,6-2 0</inkml:trace>
  <inkml:trace contextRef="#ctx0" brushRef="#br0" timeOffset="115615">13662 10530 18805,'-32'-7'-269,"25"-3"1249,61 1-1244,-14 4 1,4 1-129,6 0 0,3 2-345,0 3 1,-2 3-127,-5 0 1,-4 3-1440,15 14 770,-35 7-328,-42 8 1138,-4-14 0,-7-1 440,-10 3 0,-4-1 316,-7 3 0,-2-1 151,-1 1 0,0-1 361,2-1 0,3-1 437,5-2 0,2 0-159,8-4 0,4-1-202,-13 7 22,22-10-39,14-6 252,19-5-526,18-3-326,26-10-25,-17 3 1,2-2-224,6-3 1,0-1 289,1-1 1,-1-2 83,-4 1 1,-2-2 186,-7 1 0,-4-2 606,12-26-633,-21 13 186,-19-10 4,-16 14 202,-13-6 253,-7 1 1630,-3 4-1648,6 3-167,8 6-135,8 6-207,8 6-197,5 4-150,2 3-745,1 1 481,4 7 202,16 24-5,-3-3-18,0 2 1,0 3-146,-1 24 30,-8-19 1,-5 2-659,-6 4 1,-6 0-819,-5 2 1,-4-1 1613,-2-5 0,0-3 0,-8 11 0,10-23 0</inkml:trace>
  <inkml:trace contextRef="#ctx0" brushRef="#br0" timeOffset="119517">9306 6664 17188,'-1'-3'347,"0"0"-2571,1 3 2706,10 40-443,-1-13-496,4 12 0,1 4 465,-2-9 1,1-1 13,1 12 0,-2 2 0,-1-1 1,-3-1 69,-3-2 1,-3-1 136,-4-6 1,-4-2 481,-11 18 610,-10-17 80,-1-15-231,1-14-458,6-15-315,6-10-161,7-11-68,7-14-174,4 12 647,11-12-820,8 16-141,14-5-212,11 5-291,-12 14 0,2 3-6,16-3-308,-11 6 0,1 3-3177,19 2 1247,-23 1 0,2 1 3067,2 0 0,-2 1 0,4 0 0,-6 0 0</inkml:trace>
  <inkml:trace contextRef="#ctx0" brushRef="#br0" timeOffset="120091">10110 6974 10102,'4'0'5523,"-1"0"-6,-3 0-5478,-51 12-22,40-9 61,-34 6 17,59-16-27,10-6 128,13-12 89,-6 1-122,-3 0 151,-15-1-62,-10 6-78,-8-5-40,-5 5 56,-12 3-139,6 7-62,-2 3-113,10 6 40,-2 10 79,-9 23-23,1 10 0,-3 9-23,8 9-307,8-10 268,9 12-11,12-7 56,2-29 1,5-2 21,26 9 1,3-7 39,-20-21 0,0-4 67,26-7-17,-23 0 0,0-4 134,2-7 1,-4-2-45,9-10 117,-4-21-44,-28 8 11,-2-13 50,-12 2 17,-4 7 174,-9 3-331,5 19 57,0 1-124,9 15-247,1 1-207,1 4 376,5 7-29,1 1 23,17 16-33,10 9 13,-10-8 1,2 2-65,6 7 0,-2 2-235,-6-4 1,-2 0 197,-1 5 1,-5-1 14,-3 8-269,-21 12-524,-6-27 0,-2-1-485,-14 17-3532,-1-15 1,1-5 3718,8-10 0,-7 1 0,27-13 1</inkml:trace>
  <inkml:trace contextRef="#ctx0" brushRef="#br0" timeOffset="120334">11210 6858 16618,'-4'0'3635,"1"0"-2815,3 0-1195,13-6 129,6 1-1124,18-4 1,8 1-547,-7 3 1,3 2-2160,19-3 0,0 2 4075,-17 4 0,-4 1 0,9-1 0,-24 3 0</inkml:trace>
  <inkml:trace contextRef="#ctx0" brushRef="#br0" timeOffset="120500">11388 7146 15709,'-47'23'1215,"-1"0"1,2-3 0,18-6-684,30-12-353,18-8-622,28-7-442,-9 3 0,3-1-427,-4 1 0,2-1 1312,22-4 0,-4 1 0,-14 3 0,-13 4 0,0-1 0</inkml:trace>
  <inkml:trace contextRef="#ctx0" brushRef="#br0" timeOffset="121100">12525 6893 16639,'0'-8'2654,"-1"-28"1,-1-7-1237,-4 3-909,2-7 1,-3 1 201,-5 12-301,1 14-315,4 9-437,3 7-45,3 8 314,0 4 107,1 37-6,1 8-25,-1-11 0,0 3-323,0-1 0,0-1 317,-2 0 0,-1 0-3,0-4 1,0-2-6,-6 25-3156,1-19 3167,3-19 330,1-10 119,3-12-219,0-11-191,1-17-17,0-24-8,0 15 0,0-3-103,1-7 1,0-2 104,0-3 1,0 0 22,1 2 1,0 2-12,-1 12 0,0 1 3454,1-28-3241,-2 38-163,0-1-173,0 19-179,0 5 72,-1 7 1068,0 14-866,-2 21-6,1-12 1,0 4-476,0 6 1,-1 2 175,1 4 0,0 2-835,-1 1 0,2 0 1140,4 2 0,1-3 0,-2 5 0,6-11 0</inkml:trace>
  <inkml:trace contextRef="#ctx0" brushRef="#br0" timeOffset="130516">8674 12865 21271,'-22'-29'-502,"0"0"1,-6-5 529,46 64-28,12 24-22,0 0-787,-5-1 1,-2 2 718,-8-14 1,-1 2 40,-2-3 1,1 3-1,-3-1 38,-2 9 0,-3-2 47,-5-4 1,-2-1 137,-2-7 1,-3-3 313,-11 14 256,-3-22 114,-2-25-701,8-9 83,-1-26-2310,11-6 2115,0-3-326,9 3 0,4 1 248,3-3-314,10-5 1,6 2 170,-5 21 0,3 3-169,10-10 0,3 2-263,-5 11 1,2 3-502,-1 4 0,-1 1-543,18 0-4498,6 9 5682,-21 7 1,-6-3 0,-15 3-1</inkml:trace>
  <inkml:trace contextRef="#ctx0" brushRef="#br0" timeOffset="131116">9432 13209 10080,'4'4'8009,"-1"0"-3768,-3-4-4398,-6-10 78,17-3 56,3-12 57,20-4 56,4-3 50,-5-2 17,-7-2 28,-11 2-11,-8 4-85,-12 8-111,-6 8-17,-13 8 27,3 6 7,-22 15 10,12 8-16,-14 16 0,14 7-34,7 6 23,9-9-71,11-9 1,3 1-65,9 13 70,1-15 1,3-1-49,27 13 90,16-14 98,-10-20 1,2-4 7,-5-5 1,-1-2-226,2-1 0,-1-3 256,-6-6 1,-2-3 109,14-15-68,-20 7 0,-1-2 14,-5-2 1,-2-2 27,-3-1 1,-4-1 99,3-26 223,-9 6-85,-11 12-72,-3 8-39,-3 11-119,0 6 304,4 6-477,2 3 102,3 3-718,1 0 425,4 9 225,6 8-39,11 18 5,11 11-17,-13-19 1,-1 2-18,0 3 1,-2 1-166,-2 1 1,-3 1 136,-3 1 1,-3 1-68,-4 0 1,-4 0-79,-3-1 0,-2 0-95,-3-2 0,-2-2-812,-16 21-1709,-1-15-1843,8-18 4655,2-11 0,13-9 0,0 0 0</inkml:trace>
  <inkml:trace contextRef="#ctx0" brushRef="#br0" timeOffset="131332">10538 13151 15930,'-1'4'4559,"0"-1"-4485,1-3-1418,60-17-1272,-4 7-305,0-2 0,5 1 2921,-6 7 0,-4 1 0,10-1 0,-9 4 0</inkml:trace>
  <inkml:trace contextRef="#ctx0" brushRef="#br0" timeOffset="131498">10810 13524 22015,'60'-20'-416,"0"1"1,-17 6 0,-1 0 0,-5 1 0,17-4 0,-6 2 0</inkml:trace>
  <inkml:trace contextRef="#ctx0" brushRef="#br0" timeOffset="131932">12303 13236 14062,'4'-61'2823,"-1"1"0,0 11 0,-3 5-1607,-7 4-287,-3 20-425,0 3-425,3 11-152,4 4-118,1 18 219,3 12-39,4 25-54,-1-20 1,1 1-363,2 5 0,2 3-648,4 14 0,1 2-1351,-1-5 1,-1 0 1776,2 4 1,-2-4 0,1 2 0,-7-25 0</inkml:trace>
  <inkml:trace contextRef="#ctx0" brushRef="#br0" timeOffset="132298">13030 13204 15283,'1'-8'5859,"-1"2"-4907,0 6-1064,0 0 39,-53-11-162,9 28-169,-11-5 1,-1 4-249,25 3 1,2 3-154,-6 3 0,-3 3 1,6-4-372,-13 11 139,4-5 1,0 0 448,-2-5 1473,-2-7-449,18-24-127,12-9 587,12-21 364,1-1 135,8-10 268,8-4-1097,3 14-342,7 5-190,-7 19-62,9 5-135,7 10-134,1 8 1,3 3-74,18 8-1355,-18-2 0,4 4 0,-5-1 319,-8-5 0,-2 0 1406,20 12 0,-4-1 0,-16-12 0,-3 0 0</inkml:trace>
  <inkml:trace contextRef="#ctx0" brushRef="#br0" timeOffset="132691">13559 13027 18778,'0'-7'4582,"0"1"-4526,0 6-313,0 0 296,-39 26-17,26-4-22,-9 15 0,2 3 0,15 2 5,4-3 1,4 0-28,19 13 16,5-6 74,15-10 88,-2-26 74,3-18-73,-9-5 252,7-20 50,-13-2 39,3-13 332,-6-5-270,-11 17-224,-4 7-275,-8 21-229,-2 8 23,-3 10 150,0 11-5,-2 6-76,1 5 1,0 2-87,0 6-183,0 2 1,2 2-721,1-10 1,1 1-3852,2 22 1,0 0 3276,-1-20 1,1-2-1,1 3 1,-1-7 0,0-18-1</inkml:trace>
  <inkml:trace contextRef="#ctx0" brushRef="#br0" timeOffset="133058">14563 13137 19439,'53'-21'-931,"0"-1"0,0 1 0,-5 2 0,-2 2 1,1 5-908,2 8 1,1 6 0,-4 0 1471,6 1 1,-5 1-1,14 4 1,-31-2 0</inkml:trace>
  <inkml:trace contextRef="#ctx0" brushRef="#br0" timeOffset="133225">14693 13476 21803,'47'-19'-1076,"1"1"1,-1 0 0,-1 0-1,0 1 1,0 3-2687,12-1 1,-1 3 2629,-6 1 0,-4 1 0,15-2 0,-29 6 0</inkml:trace>
  <inkml:trace contextRef="#ctx0" brushRef="#br0" timeOffset="133592">15807 12955 24083,'-32'46'-15,"0"0"0,3-10 0,8 0-19,21-1 1,8-2 5,7 10 25,-2-12 0,3-1 9,19 7 156,13-12-61,-13-12 156,14-13-83,-27-5 611,20-16-259,-17 2-50,8-7-28,-14 7-118,-7 7-218,-6 6-212,-3 5 16,-3 10 61,0 14-27,0 21-29,-2-12 1,-1 3-740,-1 8 1,-2 2 228,-2 8 1,-2 2-1342,2-12 1,0 1-1,0-1 1930,-3 18 0,1-4 0,2-16 0,2-4 0,-2 7 0</inkml:trace>
  <inkml:trace contextRef="#ctx0" brushRef="#br0" timeOffset="148065">16209 10488 18380,'9'-45'909,"-1"-1"1,1 5-1,-4 12-1418,-6 24 195,-1 7 1,-7 17 402,-5 14-58,3-4 0,0 2-414,-2 6 1,2 0 382,-1 4 0,2 0 0,3 0 0,2 1-103,1-4 0,3 0 86,2-5 1,3-2 38,7 18 40,1-20 643,7-11 163,8-27-661,0-1 158,19-31 16,-7-3-168,-1-2 100,-12 12 1,-1 0 83,3-6-49,7-11 659,-20 28-1002,-7 11-204,-5 8-181,-2 10 363,-1 12 73,-3 20-62,-2 18-47,2-20 0,-2 2-96,1 5 1,-1 1-602,1 3 1,1 0-187,1 2 1,3-1-1771,4-2 1,3-3 2705,1-7 0,2-3 0,5 6 0,-3-21 0</inkml:trace>
  <inkml:trace contextRef="#ctx0" brushRef="#br0" timeOffset="148257">17797 10638 16802,'-48'36'56,"1"0"0,0 0 0,1-1 0,1-1 0,2-2-487,-5 2 0,3 0-1146,1 0 0,1 0 1577,1 1 0,3-2 0,-3 5 0,12-8 0</inkml:trace>
  <inkml:trace contextRef="#ctx0" brushRef="#br0" timeOffset="148458">17129 10763 22503,'53'6'-22,"-22"1"0,0 7-164,4 18 1,-1 5-1723,7 0 0,1 0-999,2 2 0,0-1 2355,-6-4 1,-3-4-1,9 10 1,-22-19-1</inkml:trace>
  <inkml:trace contextRef="#ctx0" brushRef="#br0" timeOffset="149749">16098 11508 12466,'-55'8'455,"0"1"1,9-2 0,8-1-636,20-2 371,14-2 666,14-2-135,15 0-436,23-2-239,-14-1 1,3 1-324,8-1 1,1-1 266,4 0 1,0 1-6,-9 0 0,-2 1-23,6 1 1,-1 0-183,19 1 146,-11 1 17,-18-1-151,-33 2 22,-34 4 163,1-2 8,-3 1 0,-4 1-441,3-2 1,-1 0 476,-12 2 0,-3 0 37,-3 0 0,-1 0 56,0 1 0,0-1 31,3 1 0,1-1-60,7 0 1,2 1 192,9-2 1,4 0-538,-9 2-179,21-3 667,23-2 336,19-1-364,28 0-158,-14-3 1,5 0-324,10 0 1,1 0 300,-9-1 1,2 0 18,0 1 0,3 0 0,-4 0-25,-3 0 1,-1 1-199,15 0 0,-4 0-93,-2 0-16,-29 3 73,-35 4 133,-10 1 29,-20 4 0,-8 1-320,6-2 1,-3-1 427,2 1 1,-4 1 0,1-1 14,5-2 0,1 0 0,1-1 64,-6 2 1,0 0 232,-8 1 0,5-1 79,4-2-427,-4 3 830,50-8 28,32-5-631,14-3 1,8-2-185,5-2 0,2 0-268,-16 3 0,0-1 1,1 0 221,4-1 0,2-1 0,-2 1-78,11-2 1,-2 0-12,-12 2 1,1 1 0,-1-1-4841,18-4 1,-5 1 4316,-23 5 0,-3 1 0,14-4 0,-40 9 0</inkml:trace>
  <inkml:trace contextRef="#ctx0" brushRef="#br0" timeOffset="150941">18715 10472 15020,'2'-8'4123,"0"1"-3194,7-23 1,1-4-527,-4 16-42,5-18 1,-1 5-458,-9 27-475,1 2 285,-3 13 376,0 2 151,-4 28-169,0-8 1,-1 3-51,0 1 1,0 3-327,0 8 0,1-1 310,-1 13-1,6-26 1,3-2 45,11 21 66,2-6 220,10-9 245,0-24-291,-2-11 314,31-24-420,-22 3 106,10-11 0,1-2-319,-17 9 0,-2 0 207,12-8 1,-2 0-40,5-6 163,-3 5-253,-23 19 495,2 1-607,-14 10-16,2 15 78,-1-1-23,6 29-78,-4 3-37,-2-12 1,-1 2-168,-2 4 0,-1 4-1280,-4 14 0,-2 3-2353,0-6 1,0 0 3937,-3 4 0,0-4 0,1 1 0,3-26 0</inkml:trace>
  <inkml:trace contextRef="#ctx0" brushRef="#br0" timeOffset="151241">18542 10025 16840,'-4'-4'1473,"0"0"-1204,4 4 62,-72 100-1994,55-56 1,1 4 1676,-5-5 0,-4 7 0,1 1 0,5-1-59,7 5 1,6 0-1,0 1-836,0 3 0,1 1 1,3 0 575,1 0 1,3 0 0,2-1-294,2-3 1,3 0 0,3-1-471,2-5 1,3-1 0,3-2-1028,1-7 1,2-1-1,0-4 1959,3 3 1,0-6-1,12 5 1,-27-28 0</inkml:trace>
  <inkml:trace contextRef="#ctx0" brushRef="#br0" timeOffset="151481">20231 10443 20084,'-15'-45'1058,"0"1"1,1 4-1,2 10-946,6 22-196,-1 11 45,-1 14 28,-2 22 5,0 4-781,4 9 1,1 4 710,1-9 0,2 1-510,-1 0 1,0 4-1,1-4 393,0 4 0,-1-1-986,-1 0 1,-2 4 0,0-4 1178,-3 4 0,0-2 0,2 0 0,-1-5 0,-5 7 0</inkml:trace>
  <inkml:trace contextRef="#ctx0" brushRef="#br0" timeOffset="152365">20107 10317 10914,'-1'-4'8066,"-1"0"-5372,2 4-1646,0-64-175,1 45-604,-2-17 0,2 6-28,0 27-280,-1 2-29,0 10 136,0 13-18,0 23-22,0-12 0,2 4-9,0 20 1,2 4-1719,-1-2 1,1 0 1698,0 2 0,0-1 0,-1-13 0,-2 1-407,-2-3 1,-1 2-1,-3 0 377,-2-5 0,-2-1 0,-1 2-14,-1 2 1,-2 3 0,-1 0 0,-3-4-66,-8 7 1,-3-4 0,-2-1-64,-2-2 0,-3-2 1,0-2-350,0-5 1,0-2-1,-1-3-891,-10 5 1,2-7-1401,14-9 0,2-7 2812,-9-12 0,28-3 0,3-6 0</inkml:trace>
  <inkml:trace contextRef="#ctx0" brushRef="#br0" timeOffset="152875">20693 9397 16952,'0'-4'3563,"0"1"-3418,0 3-22,2-4 135,-4 27-79,1 12-134,-2 6 0,0 3-17,0 19-280,1-19 0,1-2 297,6 4 5,3 4 51,5-13 801,3-14 118,3-15-640,2-8 52,16-16-152,-9 2 0,1-2-73,19-9-19,-14 7 0,-2 2 103,0 1 431,-1 2-694,-16 6-78,-9 5 16,-3 16-5,1 10-28,1 10-101,0 6-1065,-3-3 1,-1 5 666,1 2 1,0-1 0,-1-4-1,0-2 1,1 18 0</inkml:trace>
  <inkml:trace contextRef="#ctx0" brushRef="#br0" timeOffset="165632">21626 10487 13427,'59'-14'-96,"1"0"0,0 0 0,-12 4 0,2 0 0,-2 2 0,-6 1 28,5 4 1,-4 1 155,14 0 1,-5 3-1214,-12 5-13,-7 6 635,-40 9 27,-36 7 434,7-11 0,-4 0-632,-9 3 0,-1 0 769,9-4 0,-2 0 347,2-1 1,-2 1-1,4-1 244,2-1 1,0 0-461,-12 4 1,3 0-305,7-3 274,19-7 398,35-7-494,21-4-134,-5-1 1,4-2-522,8-2 1,2-1 602,5-2 0,0-2 94,0 0 1,-2-2 739,-5 1 1,-3-2-460,-7 1 1,-5-2 444,10-17-68,-19-1 151,-17-1 119,-11-3 78,-9 1-84,-6 2 1130,3 8-1203,4 7-370,9 10-750,5 5-89,3 7 122,5 8 113,14 23 0,4 8-65,-7-9 1,0 0-172,3 16-386,-11-15 0,-4 1-4737,-12 29 5342,2-27 0,-2-1 0,-6 11 0,2-18 0</inkml:trace>
  <inkml:trace contextRef="#ctx0" brushRef="#br0" timeOffset="166748">23925 10385 18852,'18'-24'470,"-4"5"-459,-14 22 17,1 1-17,-1 7 146,1 3 179,-9 4 39,-5 1 17,-13-2 45,-5-5 123,-1-5 214,-1-13-573,13-3 113,0-18-85,13-5-66,1-10-68,7-1-22,6 8-28,3 10-57,2 10 12,-4 7-67,3 5 17,2 6 16,9 4 17,7 9 6,6 7-11,5 6-12,-1 6 6,-9-5-78,-2 24 50,-19-11 39,-8-10 0,-5 1-216,-9-3 1,-5-1 218,-8 3 0,-5 0-380,-6 0 0,-1-2 394,7-6 0,-3-1 14,-12 5 0,0-4 20,-10 2-12,19-10 0,1-2 12,-6-3 5,12-5 90,11-5 50,9-1 298,4-1-287,5 0-668,0 0-3152,13 0-1735,-4 0 5365,11 0 0,-12 0 0,-1 0 0</inkml:trace>
  <inkml:trace contextRef="#ctx0" brushRef="#br0" timeOffset="167465">23891 10429 13424,'9'-48'1979,"1"1"0,-1 5 0,-1 5-232,2 5-1002,-4 13-538,-3 6-88,-2 10-305,-1 2 57,-3 9 269,-14 25-106,1-2 19,-8 14 1,-3 3-848,-1 2 805,-1 1 1,1-1-12,2-2-3,5-5 0,3 3 20,10-14 0,2-2-1,-2 2 1,3-1 135,13 14 228,11-29 24,16-5-217,0-15 1,5-6-1468,13-7 1,1-4 1340,-5 2 1,-1-2 10,3-4 1,-2-1-115,-12 3 1,-1 1 214,-4 0 1,1-2 320,7-4 1,-2 0-97,10-11-314,-18 13-67,-21 17-73,-9 8-39,0 4 3011,-3 9-2916,-10 24 0,-5 11 3,3-11 0,-1 1 154,-10 21-286,6-18 0,-2 2-593,3-5 1,-1 3-267,0 0 0,-2 4 1,1-2-2520,-6 12 0,2-1 1003,0-1 0,1-3 2504,7-13 0,2-6 0,4-8 0,0-3 0</inkml:trace>
  <inkml:trace contextRef="#ctx0" brushRef="#br0" timeOffset="167915">23905 10228 21495,'-31'36'102,"-1"-1"1,6-7 0,2 2-50,-1 21 0,5 1-42,0 2-3,3 1 1,4 0 13,7-14 88,10 0 0,5-3 35,5-12 219,30 14-33,6-31-180,-3-10 0,4-5-665,-2-3 1,1-4 612,-9 0 0,2-3 0,-3-2 85,11-9 1,-4-2-90,-11 5 1,-2-2-46,1-4 0,-4 0 370,7-11 57,-1-1 66,-15 16-431,-12 15-140,-7 6-107,-4 8 1276,0 2-1135,-6 13 10,-13 28-22,6-18 1,1 2 156,-2 2 0,-1 3-300,-9 21 1,0-1-391,11-24 1,1 2-1163,-7 17 1,-3 9-1,4-6 1171,5-10 0,2-3 1,-5 9-1,4-4 0,4-9 1</inkml:trace>
  <inkml:trace contextRef="#ctx0" brushRef="#br0" timeOffset="168333">25533 10673 21786,'-38'31'-19,"0"0"0,8-7 1,1 1-430,2 9 0,3 1-1010,5-9 0,1 1-1351,-9 13 0,-2 1 2259,8-10 0,2-4 1,-8 10-1,11-16 0</inkml:trace>
  <inkml:trace contextRef="#ctx0" brushRef="#br0" timeOffset="168497">24984 10934 17165,'35'-48'1760,"1"-1"1,-6 6 0,-2 10-1637,-7 22-80,2 14-10,10 15-12,13 15-553,-18-10 1,2 3 81,5 3 1,1 2-2582,6 4 0,-1 0 2446,-2-3 1,-2-2 0,13 9 0,-22-17 0</inkml:trace>
  <inkml:trace contextRef="#ctx0" brushRef="#br0" timeOffset="168999">26541 10374 19681,'10'-44'1206,"0"-1"0,-1 7 1,-2 8-992,-6 22-165,-3 11 33,-7 12 40,-11 22-73,5-8 1,-2 5-465,-4 9 0,-1 3 414,-1 8 0,1 2-545,7-15 0,1 0 0,1 2 518,2 0 1,0 1 0,2 0-53,2 0 1,1 1 0,1-2-512,2 21 1,4-2 37,6-6 0,5-2-481,6-7 0,7-4-2213,8-7 0,5-6 3246,-1-7 0,0-5 0,13 1 0,-19-12 0</inkml:trace>
  <inkml:trace contextRef="#ctx0" brushRef="#br0" timeOffset="169558">27178 10542 10634,'0'-5'8122,"0"2"-3406,0 3-4178,24-61-163,-17 44-269,7-17 1,-2 7-130,-12 25-122,1 3 100,-3 10 67,-6 13-27,-7 22 2,5-14 0,-2 1-241,-1 5 0,-1 3-280,-2 13 1,0 1-862,4-6 0,1-2 323,1 0 1,2-1 499,4-2 0,3-6 0,1-10 1,2 10-1</inkml:trace>
  <inkml:trace contextRef="#ctx0" brushRef="#br0" timeOffset="169975">27806 10560 16455,'-42'4'75,"-1"0"1,1-1 0,-12 4 0,5 6-71,18 9 1,5 5-23,2 4 0,5 1 1991,-7 25-1999,13-20 0,1 2-23,4-1 0,3 0 547,3-3 0,4 1-561,6 1 1,4-2 33,6 8 655,18-1-554,-10-31 129,19-11-118,-15-7 156,11-19 40,-19-3-1287,2-20 1136,-12 15 456,-5-18-366,-14 29-141,-1-3 1,-13 12-51,-5 10-45,-13 1-101,-16 18-39,17-4-627,-8 18-3595,29 8-478,6-7 4290,13 12 0,2-30 0,3 1 0</inkml:trace>
  <inkml:trace contextRef="#ctx0" brushRef="#br0" timeOffset="170224">28165 10422 24021,'7'-12'62,"2"47"-62,-5 15-34,0-10 0,0 8 1,-1-2-1294,0 1 1,-1 0 906,-4 0 0,0 3 0,-3-3-266,0 0 0,-5 0 686,-11 3 0,-7 2 0,4-9 0,-1 5 0,-3-6 0,1-1 0</inkml:trace>
  <inkml:trace contextRef="#ctx0" brushRef="#br0" timeOffset="170798">28454 9892 15696,'-1'-5'4231,"0"1"-3399,1 4 117,8-60-853,0 40 13,2-16 1,6 2 17,30 19 29,9 4-371,-20 8 0,1 4 403,24 15-3215,-7 14 2925,-20 3-133,-9 18 188,-22-3 53,-12-10 0,-5-1-34,-2-6 0,-2-2-15,-4-1 0,-1-3 41,-26 10 52,19-16 58,1-1 117,16-9 606,10-5-241,16-4-374,4 0-57,31-3-138,-17 2 1,4-1 952,23-1 1,5 1-1492,-5 0 1,0 1-638,-11 1 1,0-1-1,-1 2-3762,7 0 1,-4 0 3883,-13 1 1,-3-1 0,7 2-1,-29-2 1</inkml:trace>
  <inkml:trace contextRef="#ctx0" brushRef="#br0" timeOffset="171974">18751 11601 16292,'-42'7'128,"27"-7"-5737,68-13 5614,2 0 6,-2 2 1,3 1 415,-20 5 0,1 1-536,11-3 0,-2 2 656,-1 2-737,-27 3 123,-21 3-35,-27 9-10,-4 0 0,-4 2 126,-2 0 0,-3 0 1513,-11 6 0,-1-1-1446,10-4 0,4-1 306,9-2 0,1-2-151,-28 11-1,23-8-118,8-3-33,11-3-11,15-6 369,10-2-257,13-6-123,21-5-18,-2 0 1,3-2-17,-2 1 0,0-1-8,9-1 0,-2 0 30,-13 4 0,-2 0 449,13-3 251,-22 5-688,-17 5-454,-21 2 263,-16 2 118,-5 2 16,-24 6 17,24-1 1,-1 2-133,0-1 0,-1 1 157,-3 1 1,3 0 36,-10 3-61,18-5 61,13-3-45,11-4 302,11 0-121,14-7-187,21-5-84,-10 1 1,2 0-145,27-7-1275,-5 2 0,3 1 1105,-10 5 1,-2 0 0,-3 0 0,-3 0 0,15 0-1</inkml:trace>
  <inkml:trace contextRef="#ctx0" brushRef="#br0" timeOffset="172931">21005 10426 7978,'-5'0'2672,"1"0"-1317,4 0-1495,-50 2 618,41-1 87,-30 0-6,64-7-268,18-6-22,16-4-106,-25 6 1,0 0-55,1-1 1,-1 1 142,24-6 84,-14 2-67,-19 8 756,-12 1-829,-12 5-504,-9-1 50,-14 3 213,-3 1 20,-9 4 0,-3 1 36,7-1 0,-2 1-22,-14 4 1,-1 1 13,7-2 0,2 0 11,3 0 0,2-1-14,-23 9-124,16-5-279,15-4 22,14-4 645,12-3 217,15-3 10,3 0-401,28-5-60,-10 0 1,1-2-821,4-2 1,-1 0 800,2 0 0,-1 0 42,3-3 1,-2 1 46,3 0 96,8-4 107,-35 10-236,-12 4-257,-23 2 145,-12 7 50,-25 5 3,20-4 1,0 1 690,-5 1 0,1-1-660,0 0 0,1-1 101,-26 6-56,22-6 247,15-3 33,18-5 89,10-1-178,16-6-230,20-5-87,-1 0 0,3 0-59,20-7-305,-14 6 0,1 1-3615,10-1 4021,2 2 0,-25 5 0,-19 4 0</inkml:trace>
  <inkml:trace contextRef="#ctx0" brushRef="#br0" timeOffset="176924">22007 12795 15003,'-45'-1'1271,"-1"0"1,2 0-1,15-1-1696,29-1-12,14-4 207,22-3 90,7-1-11,-4 3 0,5 0-127,8 0 1,4 1-2053,5 2 0,-1 0 2010,-8 1 1,-5 3-633,15 10-896,-62 10 1971,-10 2-222,-21 3 1,-9 2 170,5-4 1,-3 1-2,2-1 0,-3 2 0,1-1-156,-11 8 0,1-1 273,3 0 0,2 0-48,6-4 0,2 0 649,8-3 0,3-1-767,-4 7 3055,21 3-2651,28-17-135,23 3-207,6-14 89,2-11 1,3-4-188,-15 1 0,0-3 277,17-7 1,-1-2 4,-15 1 1,-5-3 130,-5-1 1,-4-2-187,9-19 69,-20 5 1,-5-3-54,-6 12 1,-2 0 61,0-16 1,-3 1 52,-4 11 0,-2 2 32,-7-16 728,-8-1-544,9 28-135,-2-3-296,9 19-146,3 4-409,2 3 1344,0 7-929,1 2 27,15 37-21,5 6-4,-4-9 0,1 3-168,-2 2 1,-2-1-31,-3-7 0,-3 0-796,-1 13 1,-7 1-3914,-12 2 1,-3-3 4079,6-10 1,-1-3 0,-5 2 0,1-9-1,8-20 1</inkml:trace>
  <inkml:trace contextRef="#ctx0" brushRef="#br0" timeOffset="177564">23668 12807 20270,'19'-56'1279,"0"0"0,-3 7 1,-3 11-1498,-8 22-4,-4 11-120,-4 8 203,-4 15 67,-10 31-2,4 12-88,6-28 1,1 1 140,2 2 0,4 1-338,7 21 346,-1-22 1,2 0-8,2-4 1,3-2 2,13 18 134,5-12-33,-10-19 135,8-8-40,-2-21 90,25-23-152,-28 14 1,0-2-167,1-1 1,-2-1 199,-1-1 1,-3 1 133,5-9-16,3-2 231,-11 12-556,-8 13-112,-3 7 107,-5 7 289,3 3-223,4 26-5,-2-8-101,0 19 1,0 4-494,-2 13-258,-1-10 1,0 3-1664,-1-12 1,0-2 2470,0-4 1,1-2 0,1 11-1,0-22 1</inkml:trace>
  <inkml:trace contextRef="#ctx0" brushRef="#br0" timeOffset="177781">25162 12848 21665,'-40'34'-53,"-1"-1"0,1 1 0,-10 7 0,5-2-326,17-8 1,3-1-2297,-2 5 1,2 0 2674,1-3 0,2-2 0,2-1 0,3-4 0,3-4 0</inkml:trace>
  <inkml:trace contextRef="#ctx0" brushRef="#br0" timeOffset="177964">24641 12973 23276,'58'-23'-89,"-8"6"-421,-6 46 0,0 10-595,-18-20 1,2 1 1104,17 10 0,8 5 0,-10-6 0,-2-3 0,-3-2 0,0 0 0</inkml:trace>
  <inkml:trace contextRef="#ctx0" brushRef="#br0" timeOffset="179681">26213 12422 13116,'-1'-6'885,"1"2"-947,0 4 605,-66 4-2140,24 15 0,-2 5 1871,-11-10 1,-1 4 66,12 8 1,0 6 0,3 1 26,-5 7 1,3 3-203,8-5 0,0 2 0,2 1-69,3 1 1,2 1-1,2 2-38,5-2 1,3 1 0,3 0-6,3-2 0,4 0 1,4 0 3,8 17 1,10-1-56,11-3 0,11-4-37,-3-16 1,6-4-1,3-1-177,8 0 0,3-3 0,6-1-340,-12-7 0,3-1 0,3-1 0,0-1 0,-1 0 413,0-1 0,1-1 0,0-1 0,-2 0 0,-2-1 0,1 1 0,-1 0 0,-3-2 0,-2 0 0,-2-3 0,1 0 0,-1 0 0</inkml:trace>
  <inkml:trace contextRef="#ctx0" brushRef="#br0" timeOffset="180007">28458 12611 11245,'-1'-3'2851,"1"0"1467,0 3-3948,57-27 498,-13 46-692,0-15 1,0 3-417,-18 17 0,-4 6 304,6 11 1,-1 2-484,-3-2 1,0 4 356,0 0 0,1 5 1,-2-1-404,-5-6 1,-1-1 0,-3 1-177,0 7 1,-2 1 0,-5-3-416,-5-2 0,-9-2 1056,-19 15 0,-5-7 0,6-14 0,1-12 0,1 0 0</inkml:trace>
  <inkml:trace contextRef="#ctx0" brushRef="#br0" timeOffset="180897">29122 12039 26138,'-2'-35'-2301,"1"50"1617,5 39 461,-2-1 1,-1-2-38,-1-11 183,0-1 1,0-2-45,0-10 146,-1 14-243,0-31 1030,-1 0-38,2-10-234,0-8-503,1-1 29,2-29-18,1-13-20,1 1-9,2-5 24,2 6 7,-3 12-132,4-11 125,-6 26-90,-1 8-156,-3 10 55,0 6 176,-6 13-2,-6 15-6,-7 14-2,-3 8 20,2 0-10,8-5-17,5-10-3352,6-11 3365,1-12 130,2-8-31,7-14-122,3-8 24,5-13-28,-5 2 57,0-13 29,-5-7-44,0 0 3435,0-1-3478,-5 23-543,0 12 1,-2 8 556,-4 25 1,3-15 0,-2 16 0</inkml:trace>
  <inkml:trace contextRef="#ctx0" brushRef="#br0" timeOffset="192966">21820 14496 17204,'-40'-4'314,"1"0"0,-22-3-6249,71 5 5963,3-1 1356,31-3-1488,-1-1 1,5-1-37,3 1 0,4 0-321,-8 1 0,2 0 0,-3 1 357,1 0 1,0 1-404,12 2 0,-5 3-2082,-4 7 1419,3 9 3057,-51 3-1948,-39 15-957,-4-10 1,-6 1 1059,-1 2 0,-3 0 23,8-5 1,-2 1-1,3-3 646,0 1 0,0-2-415,-11 7 1,2-2 106,-5 2-302,19-9 0,2-1-118,2-1 1177,15-7-1121,15-6 319,18-5-251,4-3-6,30-14-57,-11 2 1,2-3 834,2-2 0,0 0-863,1 0 1,0-3 182,-1-5 0,-5 0 428,3-11-353,-16 13 0,-4 0 225,-6-11 475,-22-6-498,-2 16-5,-8-2 78,8 17-73,4 6-241,2 5 1341,3 1-1761,1 2 270,-1 7-68,3 2 5,6 19 0,7 7-33,8 14-17,1 8-22,-5-10-354,-9-9 1,-3 1-2289,-3 17 2692,-6-11 0,-2-2 0,0-3 0,-7-5 0</inkml:trace>
  <inkml:trace contextRef="#ctx0" brushRef="#br0" timeOffset="195538">29504 11762 15724,'-58'-18'-164,"0"1"0,7 3 1,4 2 22,-8 5 312,14 6 1084,-4 2-660,13 4 0,-2 0-19,-21 3-262,9 5 0,0 2-818,-9 6 742,23-8 0,-1 1 14,-5 5 0,1 1 102,-13 10-286,15-7 1,0 1-334,10-3 1,1 1-22,2 1 0,2 2-15,1 1 1,2 2 17,1 3 0,2 0-134,1 4 0,3-1-582,-5 21 586,9-10 0,3 0-622,3 18 541,2-18 0,4 1 238,3-13 0,3-1 323,3-4 0,5-1 314,2-4 0,2-2 421,19 8 106,-2-11 0,4-4-208,-8-5 0,2-1-657,22 5 1,1-2 597,-18-5 1,0-1 43,13 1 1,3 0-509,1-3 0,-1 0 311,0 0 1,1-1-40,3-2 0,-3-2 131,-17-2 0,-4-1-305,-4-3 1,-1-3-150,-2 0 0,-2-2-93,16-10-192,-11 3 0,1-2-686,16-11 409,-14 8 1,0-1 9,-7 4 1,-2 0 15,-2 1 0,-2-1-269,18-20 240,-13-1-381,-12-2 241,-10-2 256,-7-4-12,-6 9 170,-4 9 1,-1-2-126,-10-15 164,5 13 0,-1 0 27,0 8 1,-1 1 34,-1 1 1,-1 1 8,-23-21 69,18 25 0,-3 2 647,-1 1 0,-3 1-436,-3 2 1,-1 0 194,-5 2 1,-1 0 33,-2 1 1,-3 1-172,-14 0 0,1 0-173,17 4 1,1 2 72,-18-2 0,0 2-121,21 3 1,0 2 179,-8 1 1,-1 0 72,1 3 0,2 2-159,10-2 1,1 2-115,-15 6 0,1 2 146,14-3 0,0 2 158,-14 4 1,0 3-29,8-1 1,2 1-47,0 2 0,-1 1-240,0 3 0,0 1-286,-1 2 1,1 1-26,0 3 1,0 1 46,2 0 0,0 1 11,1 1 0,3 0-2,2-1 1,3-1-15,3 0 1,4 0-43,4-1 1,5-1-120,2 1 0,6 0-25,5 0 0,5-1 115,4 2 1,4-2 126,7 3 0,4-3-69,5 2 1,3-1 273,6 0 1,2-1-61,4 0 0,2-3-38,2 0 1,1-3 124,1-1 1,0-2 125,-2-3 1,0-3-45,-1-2 0,0-3-62,-2-3 1,-1-3-66,0-1 1,0-3-43,-1-3 1,0-2 92,0-2 1,0-2 84,1-3 0,-1-2 64,0-3 0,0-2-134,1-1 1,-2-1-15,1-3 0,-2-1-22,0-1 0,-2-1-6,-2 0 0,-1-2-30,-3 0 1,-1 0-54,-2-2 1,-3 2-28,-6 5 0,-1 0 81,10-19 1,-2 0-155,-5 3 77,-4 6 1,-3-2 312,-5-17-469,-8 5 80,-3 13 0,-3-1-157,-10-24-6,-12 0 51,6 30 0,-2 1 196,-5 0 0,-4 2 36,-4 1 0,-3 1 48,-18-4 0,-4 3 213,3 3 1,-1 2 209,0 1 1,0 1 58,-2 4 0,2 3 0,11 3 0,0 1-54,-8 1 0,0 0-65,6 2 0,1 2-45,6 2 1,1 3 78,4 2 0,1 2-1369,0 4 0,0 2 940,-2 8 1,2-1 0,-4 3-1,3 2 1</inkml:trace>
  <inkml:trace contextRef="#ctx0" brushRef="#br0" timeOffset="199222">11242 15521 11256,'41'-12'-920,"1"0"1,-6 1-1,-3 2 1,5 0 0,-17 4-1</inkml:trace>
  <inkml:trace contextRef="#ctx0" brushRef="#br0" timeOffset="199399">10966 15997 16451,'45'-24'-525,"1"-1"0,0 0 1,-5 3-1,-1 0 0,-4 4 1,-4 2-1,-4 3 0,8-4 1</inkml:trace>
  <inkml:trace contextRef="#ctx0" brushRef="#br0" timeOffset="200024">12782 15481 7842,'12'-52'1376,"1"0"1,-1 1-1,1-9 1,0 8 1822,4 2-2795,-12 35 795,-1 2-1810,-3 9 1288,-10 25-598,-7 13-57,1-3 0,0 4-19,-3 4 0,1 1 798,-1 4 0,2 0-818,3-1 1,2 0 2,4-4 0,4-2-101,13 23 138,14-16 83,11-16 51,7-14 28,4-15 0,6-14-101,-23 1 0,0-3 28,2-3 0,0-3-248,0-1 1,-1-1 323,-2 0 0,-2 2 8,12-13 376,-5 2-343,-21 21 366,1 0-758,-11 12 154,-2 12 37,-1 13-17,-5 32-22,2-10 135,-2-8 0,0 0-589,-1 20-431,3-20 1,2 2-262,0 0 1,4 2-3760,6 7 1,3-1 4243,-2-13 0,1-3 0,11 23 0,-9-39 0</inkml:trace>
  <inkml:trace contextRef="#ctx0" brushRef="#br0" timeOffset="200216">14251 15489 17994,'-47'24'160,"1"1"1,-4 2 0,4 1-262,20-7 0,2 0-861,-8 5 1,0 2-316,1 0 0,1 2 1277,-1 2 0,2-1 0,-3 3 0,6-3 0</inkml:trace>
  <inkml:trace contextRef="#ctx0" brushRef="#br0" timeOffset="200391">13560 15734 18880,'51'9'-1625,"-1"-1"1,1 1-1,-1-1 1,0 1 0,-6 3 1624,-5 6 0,-6 0 0,16 4 0,-21-10 0</inkml:trace>
  <inkml:trace contextRef="#ctx0" brushRef="#br0" timeOffset="200949">14741 15578 16644,'-41'-42'442,"-1"0"1,4 3 0,11 6-348,29 11 101,9-3 297,13 2-341,-3 5 100,20 0-213,-20 13 17,22 6-39,-5 13-51,-8 4 0,1 3-28,-4 0 1,-1 2-484,3 8 0,-2 1 388,4 13-293,-16-11 1,-6 2 342,-12 17 328,-5-18 1,-5-2 322,-23 11 206,-12-18-324,16-17 475,-5-9 321,7-17-892,6 3 387,3-23-566,17 21 874,4-15-1003,10 19-28,11-2-10,2 9-29,31 6 34,-21 4 146,8 4 0,1 5-225,8 10 25,-15-6 1,0 2-109,9 16-12,-16 2 67,-18 1 73,-14-10-78,-26 8-230,-2-18 0,-5-2-207,-2 0 0,-2-1-1036,-11 0 0,-1-3-2339,11-7 1,2-3 3934,-21-5 0,27-1 0,19-2 0</inkml:trace>
  <inkml:trace contextRef="#ctx0" brushRef="#br0" timeOffset="201399">15489 15336 18240,'-47'-10'926,"0"1"0,6 0 1,5 2-463,10 3-352,16-1-117,23-5 22,8-1 8,18-3 0,5 0-14,10-2 0,-5 7 0,9-1 1,-7 3-242,-19 4 1,0 2 217,32 1 1,-3 7-17,-10 18 11,-24-4 1,-2 2 10,6 20 17,-22-10 1,-6 4-7,-15 7 1,-7 1 2,-1 1 1,-3 0 2,-4-1 0,-5-1 59,-13 1 0,0-7-8,-2 0-15,5-5 1,2-2-31,17-10 106,0 3-5,28-17 106,25-6-168,26-9-76,-14 2 1,6-1-790,-1 0 0,4-2 0,0 1 676,-4 1 0,1 0 1,-1 1-8,0-1 0,-1 0 0,3 1-1488,8 1 0,2 1 1,-4 0-3289,2 2 1,-2 0 4111,10-1 0,-4 1 0,-3 1 0,-43 1 0</inkml:trace>
  <inkml:trace contextRef="#ctx0" brushRef="#br0" timeOffset="201965">11132 17329 14125,'42'-23'-1098,"0"-1"0,0 1 0,0 2 0,1 0 0,-1 5 1098,19 4 0,-4 5 0,-23 1 0,-2 1 0,28 1 0</inkml:trace>
  <inkml:trace contextRef="#ctx0" brushRef="#br0" timeOffset="202138">11492 17664 5816,'-44'23'963,"1"0"0,1-1 0,17-9 1275,29-14-2781,21-9-2358,26-12 2901,-7 3 0,0 0 0,7-4 0,6 0 0</inkml:trace>
  <inkml:trace contextRef="#ctx0" brushRef="#br0" timeOffset="202639">11578 16867 20392,'-46'-14'132,"0"-1"1,5 2-1,8 6-199,17 10-6,8 4 56,5 4 17,10 6 6,22 18 27,-2-7-13,2-4 0,2 1-357,-4-4 1,0 1 319,9 6 0,0 3 0,-1 2 0,-1 3-25,1 13 0,-5 1 22,-9-15 1,-4 1-48,0 18 0,-6 1-37,-11-18 1,-5 0-35,-2 9 1,-4 3-339,-9 6 0,-3-2 109,6-16 0,0-2-1157,-8 11 1,0-1 1523,8-17 0,0-2 0,-6 12 0,5-8 0</inkml:trace>
  <inkml:trace contextRef="#ctx0" brushRef="#br0" timeOffset="262291">26415 12759 17809,'-4'-8'622,"1"3"-421,3 5 19,0 4 160,0 1 186,-4 6 16,-5 1-89,-8 2-11,-6 1-18,-2-4-189,5-4 605,-1-5-533,11-8-241,0-2 40,6-14-17,7-16-90,7-1-33,9-8-3359,8 17 3358,-3 12-27,17 6-6,-11 11-17,17 11 6,-6 13-84,-2 14-90,-9 11 6,-16 9-57,-18-24 1,-7 1 201,-9 4 1,-6-1 41,0-5 0,-3-1-8,-9 1 0,-5 3 0,3-5 28,7-6 0,-1 0 46,-10 5 1,-5 3 0,5-5 59,13-12 1,1-2 27,-9 4 1,3-4 3393,-1-11-3287,14-14-85,13-15-122,9 5-23,18-13-22,12 15 11,17-2-11,13 7-26,-26 10 1,2 2-233,3 3 0,-1 1-129,24 5-1450,-15 3 0,0 3 1848,-13 0 0,-1-1 0,0-1 0,-3 0 0,6 5 0</inkml:trace>
  <inkml:trace contextRef="#ctx0" brushRef="#br0" timeOffset="262880">27204 12796 15614,'0'-6'4710,"0"1"-3539,0 5-1121,0-31 51,-3 23-23,-7-23-61,-3 34 61,-28 8-16,2-1 39,-19 3 73,15-5 117,11-4-117,13-2 257,9-1-252,8-1-128,1 0-130,1 3 91,0 6-1,2 10 6,0 9-12,1 9-10,-1 5 10,-2-8 6,0 13 12,-1-20 10,-2 9 7,-3-16 32,2-8 197,0-6 370,3-3 61,0-3-336,2-5-235,1-3-45,3-7-17,4-3-33,4 0-17,6 2-12,2 4-22,4 6-5,2 4 0,4 9-12,3 7 28,1 8-33,1 4-84,-5 3-3701,-8 10 3555,-11-12-744,-20 17-1295,-19-12-3550,-22 8 5290,-4-10 1,18-11 0,14-11 0</inkml:trace>
  <inkml:trace contextRef="#ctx0" brushRef="#br0" timeOffset="263129">27055 12812 18030,'41'-26'-158,"-1"0"0,1 0 0,-3 3 0,-1 0 0,-2 5-736,-2 7 1,-2 3-4023,4 0 1,-3 2 3509,8-1 1,-8 3-1,-27 4 1</inkml:trace>
  <inkml:trace contextRef="#ctx0" brushRef="#br0" timeOffset="263529">27806 12785 23069,'-50'25'214,"0"0"1,7-6 0,7 2-165,-4 22-44,14-3 16,1 16 6,11 0-5,12 1-29,15-2-39,16-5-119,-8-27 1,3-2 165,3-2 1,1-2 2,1-3 1,1-2-3149,31 3 3249,-23-12 214,4-11 116,-20-10-1959,1-13 1697,-10 9 157,-7-8-269,-21 13-40,-19-1-39,5 11 1,-5 4 714,-9 0 1,-4 3-1702,-9 3 1,-3 3 1002,13 0 0,-2 1 0,4 0 0,4-1 0,3 1 0,2 0 0,0 0 0</inkml:trace>
  <inkml:trace contextRef="#ctx0" brushRef="#br0" timeOffset="265796">14668 15599 8506,'-9'1'5595,"1"-1"-3802,8 0 55,0 0-1422,-14-16-236,10 12-134,-10-13-106,14 16 3377,0 1-3019,-5-3-95,-1-4 151,-8-11-117,4-4 21,0-16-217,9 13-18,6-5 12,14 5 0,11-2-28,19-5-23,-10 17 1,2 4-18,18-3-8,-15 10 1,-1 8-1700,-9 12 0,-4 5 1697,20 13-21,-22 6 1,-7 7-265,-14-7 1,-8 4 246,-6 5 0,-5 4 0,-2-3 26,0 5 1,-4 0-543,-7-3 1,-4 4 0,-1-6 569,-2-2 1,-2-1 30,5-6 1,-3 2 0,3-2-130,-5 3 0,3-3 112,2-3 0,4-5 9,6-6 2370,10-13-2051,11-13 78,27-19-280,17-9-251,-12 6 0,5-2 0,-2 2 139,3-3 0,1 1-5,12-7 0,2 1-54,-8 4 0,-1 2 118,5-1 1,1-1-1746,-8 5 0,1 0 0,0 1 1675,12-4 0,-4 2 0,-17 7 0,-4 2 0,3-1 0</inkml:trace>
  <inkml:trace contextRef="#ctx0" brushRef="#br0" timeOffset="267280">16103 15262 19624,'-53'0'30,"0"1"0,9-2 0,3 2 6,5 7 1,0 2 63,-3-1 1,0 1 19,-1-1 1,1 0-40,3-1 1,0 0 539,-24 1-408,33-6 313,-19 0-268,29-3-78,-5 0-96,14 0-241,4 0 100,4 3 52,-1 7 38,0 3 74,0 40-51,0 0-45,1-20 1,0 2 18,0 12 1,2-2-19,0 2 24,2 1 0,2 1 37,5-2-17,3 8 319,6-16 57,-6-19 189,9 0-16,0-14-219,8-13-16,20-17-274,-14 1-309,-9 2 1,-1 0 274,-2-2-57,1 1 0,1-2 79,10-4-62,-9 8 0,0 2-16,17-4 0,3 10 5,-11 6 28,24 14-61,-15 6 5,8 5 3,-25-1 0,-3 3-20,1 13 25,-9-7 1,-3 2-59,-7 29 61,-17-17 1,-7 0-1,-2-4 1,-3-1-365,-4 0 1,-3-2 380,-8-3 1,-3-4-7,2-7 1,-1-2-204,0 1 0,-1-2 206,-11 1 1,-1-3-1,12-5 1,-2-1 13,-14 3 0,-2-2-22,15-2 0,2-1 0,4-2 0,2 0 149,-11 3-155,15-3 12,4 0-6,8-2 693,13-2-906,4 0 1218,19-1-966,14-3-45,11-2 3,4-3 1,4-3-499,-11 1 0,2-2 499,-2 1 0,3-1 0,-4 0 2,2-1 0,-3-1 0,7-3 0,-1-3-318,-6 0 0,-2-2 318,-1 1 0,-1-2-152,-1-2 0,-4 0 231,2-16-40,-14 9 67,-7-20-83,-14 13 21,-5-18-16,-10 15-33,-9 9-6,2 12 843,-19 5-838,-17 11 11,28 5 1,-1 1 122,-7 3 1,0 1-126,8 1 0,1 2-17,1 0 0,1 1-3,-15 5 0,13-2 0,1 0-22,-9 5 408,-14 6-374,22-9 55,9-6-5,9-4 0,1-6 11,5-6 422,0-3-467,-6-22 11,5-1-22,-2-8 5,6 9 1,1 0 0,0-14 2,2 13 1,1-1 13,1-16-5,1 14 22,3-5-55,1 21-7,3-4 12,4 13-17,7 3 34,14 1-6,13 1 0,12 0 11,4 2-17,-4 0 6,-9 0-11,-8-1 22,-7-2-5,3-5-17,8-4 11,9-4 11,-23 10 0,0 0 11,20-6-2,-14 5 0,-2 2-32,0 0 12,27-6 6,-40 12-6,3-2 17,-16 5 22,-6 1 275,-2 0-650,-3 0-1250,1 0-6630,-1 0 8216,2 0 0,1 0 0</inkml:trace>
  <inkml:trace contextRef="#ctx0" brushRef="#br0" timeOffset="267856">17115 15368 23815,'-44'11'8,"0"0"0,0 0 1,-18 9-1,9 11-12,27 4 1,6 7-1,2-2-738,-3 3 1,3 1 727,5-2 1,1 3 0,3-5-26,2 19-31,10-3 0,7 0 31,2-21 0,5-3-9,18 19 1,7-6 13,-4-19 0,1-6 34,2-1 0,0-6 20,-3-8 0,-2-6 505,15-14-335,3-15 73,-31 3 1,-4-4 251,3-21-269,-7-1 69,-22 13-192,-15 17 204,-24 1-349,1 17 0,-3 5-48,0 4 0,-1 3-26,-1 0 1,1 2-429,0 7 0,2 3-2279,12-2 0,1 2 2803,-4 2 0,3 0 0,-7 8 0,21-13 0</inkml:trace>
  <inkml:trace contextRef="#ctx0" brushRef="#br0" timeOffset="268680">13413 17557 18256,'7'-48'1066,"0"0"0,-1 6 1,-1 6-435,-3 10-279,-1 12-442,-1 7 292,-2 18-197,0 1 179,-6 30-211,-1-6 1,0 2-9,1-7 1,-1 1-243,-5 21 0,1 3-632,4-4 1,1-2 44,1-8 1,1 1-1292,1 14 0,6-2-4842,13 3 6231,4-2 1,-2-25 0,-6-19 0</inkml:trace>
  <inkml:trace contextRef="#ctx0" brushRef="#br0" timeOffset="269043">14032 17499 21657,'-38'7'-28,"2"17"-34,22 17-2,8-8 0,1 0-4,3 11 1,12 12 11,15-26 62,6-4 33,11-10 6,0-17-17,-9-5 213,16-23 89,-21-1-77,7-9 615,-12-12-303,-15 14-133,-1-16-147,-13 16-89,-5 5-117,-5 9-102,-3 7-173,0 7-526,-1 4-191,4 6-6867,-3 7 7780,7 4 0,1-2 0,6-3 0</inkml:trace>
  <inkml:trace contextRef="#ctx0" brushRef="#br0" timeOffset="269656">14844 17504 21607,'-11'-54'143,"0"0"1,4 4 0,11 9-111,41 15-38,10 9-1,-8 8-33,-8 11 0,-2 3-17,4 4-157,3 6 0,0 5-352,0 12 433,-18-13 0,-1 1-338,4 33 448,-20-16 274,-15 22-79,-6-28 29,-11 0 425,-11-11-190,4-6-202,-6 0 572,1-12-264,16-9-179,-5-6-184,15-5-102,4-1-50,8 3-6,6 2-10,10 5 21,13 7-33,12 11-39,-2 2-37,-14 1 1,2 2-155,-2 3 1,0 3 47,-1 1 0,-2 2 64,-1 6 0,-5 1 40,-6 25 72,-13-13 40,-16 7 22,-23-9-11,-7-4-73,15-21 0,-2-3-1050,-23-6 316,11-10-3237,15-10 0,3-4 3999,0-10 0,-3-4 0,21 17 0</inkml:trace>
  <inkml:trace contextRef="#ctx0" brushRef="#br0" timeOffset="270106">15918 17336 18952,'-8'0'3983,"2"0"-2981,6 0-548,0 0-359,-33-65-22,40 37-51,-14-11 0,6 2-5,48 20 17,11 8-18,-24 11 1,1 5-273,4 2 1,0 4 190,2 6 1,-2 4-54,0 3 1,-4 3-32,-6 3 1,-5 3-3,-7 2 0,-7 3 39,-9 1 0,-7 1-1544,-6 0 0,-6-1 1664,-5-1 1,-4-3 16,-1-4 0,-2-2 28,2-5 1,0-3 198,-15 8 101,15-15-107,16-11-206,16-12 267,16-7-358,21-9-30,-11 9 0,4 1 1020,9-3 1,4 2-1968,8-1 0,2 1-1875,-14 4 1,0 1 0,0 1 2902,16-3 0,-4 2 0,-16 3 0,-6 1 0,6 0 0</inkml:trace>
  <inkml:trace contextRef="#ctx0" brushRef="#br0" timeOffset="270605">12739 18423 16045,'43'-34'213,"-1"1"0,8 1 0,4 8-14,-8 17 1,2 7 0,2-1-1063,6-2 1,1 1-1,1-1 1047,-9 1 1,0 0 0,1-1 0,1 1-488,4 0 1,1-1-1,1 0 1,1 1 474,-9-1 0,2 0 1,0 1-1,1-1 1,0 0-9,4 1 1,-1-1 0,2 0-1,1 0 1,2 0-38,-6 0 0,2-1 1,2 1-1,1-1 0,-1 1 1,-2 0-1,-3-1-275,5 1 0,-3 0 0,-2 0 0,2 0 0,4 0 205,-3 0 1,3-1 0,3 1-1,0-1 1,0 1 0,-2-1 0,-4 1-262,4 0 0,-3 0 0,-2 0 1,1 0-1,2 0 243,1 0 0,1-1 0,1 1 1,1-1-1,0 1 0,0-1-93,-3 1 1,1-1 0,-1 1 0,1-1 0,-1 0 0,0 1 68,-3-1 1,0 0 0,0 0 0,0 0 0,0 0 0,1 0-25,5 0 0,1-1 1,0-1-1,0 1 0,-2 0 1,-1 0-79,0 0 1,-2 0 0,-2 0 0,0 0-1,0 1-178,8-2 1,0 0-1,-2 0 1,-3 0 264,8 0 0,-4-1 0,-11 1 0,7 0 0,-23 1 0,0 1 0</inkml:trace>
  <inkml:trace contextRef="#ctx0" brushRef="#br0" timeOffset="276472">10505 11933 7640,'-57'12'561,"0"0"0,0 0 0,0 0 0,0-1 0,0 1 0,0 0 0,-6 1 0,-2 1 0,0-1 0,3 0 0,8-2 0,10-2-88,1 0 0,7-2 23,-4 0 0,2 0-345,-1 0 214,57-15-189,11 0 1,4 1-79,7-3 0,5-1-327,0 2 1,4 0 0,4-1 333,-1 1 0,2 1 0,3-1 0,0 1-637,-8 0 0,1 1 0,1-1 1,0 1-1,0 0 543,0-1 0,-1 1 0,1 0 1,1-1-1,2 1 10,0 0 1,2-1-1,1 0 1,1 1-1,-3-1 1,-2 1-498,8-2 0,-5 1 0,1 0 0,4-1 490,-9 1 0,2 1 0,2-1 0,1 0 0,2-1 0,1-1-132,-3 1 0,4-1 1,2 0-1,1-1 1,-1 0-1,-2 0 1,-4 2-1,-5 0 123,9-2 1,-6 2 0,-2 1 0,5-2 15,-2 0 1,9-2-1,2 0 1,-4 1-1,-11 1 1,-16 4-6,-6 0-94,-73 7-91,6 3 1,-6 1 82,-6 0 0,-6 1 1,1 0 255,7 0 1,0 1-1,-3 0-156,-3 0 0,-3 1 0,-2 0 0,-1 1 44,5 0 0,-2-1 1,0 2-1,-2-1 0,1 1-20,-2 0 0,-1 0 1,0 1-1,0-1 1,0 1 4,2-1 0,0 1 0,0-1 0,-1 1 0,0 1-23,5-1 1,-1 1-1,-1 0 1,1 1-1,1-1 1,4 0-10,-6 1 0,4 0 0,1 0 1,-2 0-7,4-1 1,-1 0-1,-1 0 1,0 1 0,1-1 15,-8 3 0,-1 0 0,2-1 0,6-2-364,-9 2 1,3-1 373,11-2 1,-1 0 0,7-3 716,-15 1-1000,60-17 2167,11-1-1929,17-5 0,13-1-18,0 1 1,6 0-1,-1-1 209,-8 3 0,-1 0 0,6-1-183,4 0 0,8-2 1,3 0-1,2-1 1,-4 2-80,-5 1 0,-1 0 1,0 1-1,2 0 1,2-2 86,-4 2 0,2 0 1,2-1-1,1 0 1,0 0-1,0 0 1,-3 0-349,4 0 0,-1 0 0,-1 1 0,0-1 1,-2 1-1,-1 0 328,0 0 0,-2 1 0,-1-1 0,0 1 0,0 0-58,-1 1 1,1-1 0,0 1 0,-3 0 0,-5 1-152,5-1 0,-6 2 1,3-1 76,11-2 1,3 0 0,-8 2 242,-12 3 1,-9 2-362,-7 3 357,-50 13-89,-6 0 0,-6 1 289,-16 5 1,-6 2-290,11-5 0,-3 1 0,-1 0 16,-6 2 1,-3 0 0,-1 1 5,12-5 1,-3 1-1,1 0 1,2 0-1,-7 0 1,2 0-1,-4 2 27,7-3 0,-4 2 1,-1 0-1,0-1 0,4 0 111,3-1 1,3-1 0,-1 0-1,-2 0-119,-4 2 1,-4 1-1,-1 0 1,2 0-1,4-2-2,-5 2 1,3-1-1,0 0 84,3-2 0,-2 1 0,2-1 1,6-2 35,1 1 1,2-2 254,-3 0 1,-3 0 0,12-3 446,12-4-883,23-17 44,26-1 1,12-1-18,-1-1 1,3-2-587,7 0 0,5-2 1,1 2 333,0 0 1,1 2 0,7-2 246,-12 4 0,7-1 0,3-1 0,-1 0 0,-2 1 0,-7 2 0,9-2 0,-7 1 0,3 0 0,-1 1 0,-1 0 0,1 0 0,0 0 0</inkml:trace>
  <inkml:trace contextRef="#ctx0" brushRef="#br0" timeOffset="280296">23951 11794 5948,'-56'0'848,"0"1"0,0-1 0,-5 0 0,0-2 0,12 1 984,-4-5-729,-3-5-286,46 2-1069,48-14 392,-8 13 0,3 0-466,5-3 1,6-1 519,11 2 1,8-1 0,0 2-723,-8 2 0,-1 0 1,4 0 652,-8 1 0,4 0 1,1 0-1,1-1 1,-1 2 19,-2 0 1,1 0 0,0 1-1,-1 0 1,-1 0-61,3 0 0,-2 0 1,1 1-1,5-1 47,-3 1 1,4 0 0,4 0-1,-1 1 1,0-1 0,-4 1-444,-3 0 0,-3 1 0,-1 0 0,2 0 0,3 0 345,-3 0 0,3 0 1,2 0-1,1-1 1,-1 1-1,0 0 0,-3 1-238,2-1 1,-2 1 0,-1 0 0,0 0 0,-1 0 0,1 0 227,0 0 0,0 0 1,0 0-1,0 1 0,-2-1 1,-2 1-11,12-1 0,-3 0 0,0 0 0,2 1 7,-10 0 0,3 0 1,0 0-1,0 0 1,-2 0-1,-4 0-13,2 1 1,-5-1-1,0 1 1,3 0-12,13-1 0,4 0 0,-2 1 1,-5 0-70,-6 0 1,-5 0 0,-4 0-403,8 1 1,-6 0-1298,6 1 1771,-41 2 0,-10-2 0,-12 0 0</inkml:trace>
  <inkml:trace contextRef="#ctx0" brushRef="#br0" timeOffset="281489">23645 14125 7714,'-7'0'1232,"2"0"2747,5 0-3111,-29-2 825,41 2-360,-3-2-807,42 0-457,-4 1 0,6 0 299,-3 0 0,3 0 0,3-1-869,5 1 0,2 0 0,3-1 622,-17 1 0,3 0 0,1 0 0,0-1 0,-1 1-465,0-1 0,0 0 1,-1 1-1,0-1 1,-1 0 406,4 0 0,-3 1 0,2-1 0,4-1 21,0 1 0,5-1 0,3 0 0,0 0 0,-1-1 1,-3 1-352,-1 1 1,-3-1 0,-1 0 0,1 0 0,4 0 273,-3 0 0,4 0 0,1 0 0,1-1 1,1 1-1,-2 0 0,-2 0-145,2-1 1,-1 1 0,-1 0 0,0 0 0,-1 0 0,1 0 132,0 0 0,0 0 1,0 0-1,0 0 1,-2 0-1,-2 0 4,-1 0 0,-2 1 1,-1-1-1,0 1 0,4-1-107,1 0 1,3 0 0,2 0-1,-1 0 1,-2 0 0,-5 0-208,2 0 0,-4 0 0,-1 1 0,3-1-490,1 0 1,4 0 0,0-1 0,-2 1 0,-4 0 804,12 0 0,-4-1 0,-8 1 0,-5 0 0,-6 1 0,-11 0 0,0 0 0</inkml:trace>
  <inkml:trace contextRef="#ctx0" brushRef="#br0" timeOffset="289105">14984 17581 16924,'-6'-3'73,"1"0"-62,5 3 1031,-1 0-229,-2 1-136,-2 0-128,-4-1-11,-2-3-6,1-5-280,2-3 369,3-18-379,3 0-158,7-17-67,3 14 72,25-14-66,1 17-151,-8 10 1,3 1 160,26 1-66,6 10 5,-29 11 0,0 3 2,1 5 1,-1 2-14,-2 6 0,-3 4-9,-2 2 1,-4 3 16,-5 3 0,-6 3-279,-6 5 1,-7 1 289,-9 6 0,-7 2-534,-9 5 0,-7 0 522,7-15 0,-3 0 0,-1-1-423,-3 1 0,-1-2 1,-1-1 476,1-3 1,0-2-1,0-2 113,-11 8 0,1-6 231,10-10 1,2-4 478,-10-2 103,21-22-780,15-14 861,16-10-979,11-5-22,19 0 621,-12 19 1,3 2-645,5 0 1,4 1-297,5 2 1,2 2 259,4 0 1,1 2-80,2 3 1,0 1-166,0 0 1,1 3-362,-2 2 1,1 3-698,-3 0 0,-1 1-1762,-2 3 1,-3 0 3094,-8 0 0,-4 0 0,7 1 0,-20-4 0</inkml:trace>
  <inkml:trace contextRef="#ctx0" brushRef="#br0" timeOffset="289805">14972 17608 14717,'-2'-3'4235,"0"1"-3607,2 2-578,31-42-5,-6 31-37,0-11 1,1 3-26,6 20 6,-9 2-1,-9 1 29,-7 1 90,-6 0 156,0 1 263,-1-2 40,-2 0-197,-3 0-150,-6 0-51,-5-1 5,0-2-43,0-1-1,3-3 55,0-2-10,-2-4 11,-1-6 28,-3-3-23,-2-6-39,2-6-16,3-4-12,4-2-45,7 1-27,8 5-12,6 6-62,8 7 7,10 8 21,12 10-33,8 13 6,6 15-15,-27-8 1,-3 4-206,-2 3 0,-3 3 147,-4 5 0,-5 2-484,-7 6 1,-6 2 477,-7 6 0,-7 1-8,-7 4 0,-6-1 51,8-18 0,-2 0 0,-1-1 41,0-2 0,0 0 1,-1-2 7,-9 9 1,2-2 75,5-9 0,2-5 308,-10 7-5,13-20-113,9-20 60,8-1-267,8-24-50,7 14 39,18-19 29,14 11-1254,0 6 1,3 1 1202,-11 5 0,1 1-45,21-5 0,3 2-403,-15 5 0,1 2-233,12-1 1,2 1-1908,0 2 0,-1 2 2571,-7 2 0,-4 1 0,13 2 0,-28 0 0</inkml:trace>
  <inkml:trace contextRef="#ctx0" brushRef="#br0" timeOffset="290454">16056 17342 18156,'7'-52'1346,"-1"-1"1,-2 11-1,1 4-388,2-2 72,-4 19-738,-1 6-236,-1 7-180,-3 11 113,0 2 11,-7 19-22,-4 21 13,-1 1 1,0 5-1699,2-4 0,2 2 1701,-3 11 0,3-3-5,5-21 0,3-1-101,5 1 0,4-1 101,14 11 11,16 3 36,-8-30 0,3-4 9,25-1 5,-22-15 1,0-4 134,21-22-79,-13-3 129,-13-1 1,-1-4-468,-8 9 1,-2 0 312,4-6 0,0 0 1382,-1-1 0,-4 3-1267,-1 4 403,7-11-403,-19 29-179,-1 2-107,-3 8 1245,5 16-1133,5 9-47,1 3 0,1 4-68,1 1 1,-1 0-111,1 1 1,-1 2-243,0 7 0,-1 2-1357,-3 6 1,-2 1-3115,-1-1 1,-1 1 4495,-4 0 0,-1-5 0,-3-4 0,-2-24 1</inkml:trace>
  <inkml:trace contextRef="#ctx0" brushRef="#br0" timeOffset="290921">16116 17280 23019,'-4'43'33,"0"0"1,0-1-1,-3 19 1,2-3-37,0-15 0,2-3 28,1-3 1,2-2 35,9 20 57,12-17 201,12-18-106,-1-13 84,0-16 0,2-6-107,-7-2 0,1-2-266,4-3 0,2-4 440,5-16 1,-4-3-550,-12 10 1,-1-1 400,8-16 0,0-1 136,-9 5 1,-4 4-123,6-14-1,-6 10 175,-14 35-382,-1 7-67,-2 6 17,0 14 307,5 18-268,1 22-20,-1-18 1,0 3-9,0 5 1,0 4-861,-1-4 1,0 2-1,-1-1 776,1 2 1,-1 2-216,1-3 1,0 4-1,1-4-887,0-1 1,2-2-1506,2 10 0,1-1 2708,-2-11 0,1-4 0,2 9 0,-4-25 0</inkml:trace>
  <inkml:trace contextRef="#ctx0" brushRef="#br0" timeOffset="291414">16080 17032 24777,'-23'-21'-28,"4"21"11,15 51 17,2-17 0,1 4-3,0 3 1,1 1-618,2 2 1,2 1 641,0-3 1,3-1-9,6 3 0,1-4-25,8 12 8,-4-23 0,2-5 9,0-7 433,29 1-288,-10-20 62,19-11-245,-8-18 203,-26 8 0,-1-3 19,0-3 0,-2-4-14,0-3 1,-2-3-298,0 0 1,-1 0 344,-2 3 0,-1 1 201,10-18 682,-9 21-1029,-9 19-67,-4 9 12,-3 10 337,2 12-343,4 21-20,-1-9 1,0 3-99,1 21 0,0 1-542,-2-13 1,1 1 41,-2 1 0,0 3 0,2-1 601,4 12 0,0-4 0,-4-14 0,-1-3 0,4-3 0,0 0 0</inkml:trace>
  <inkml:trace contextRef="#ctx0" brushRef="#br0" timeOffset="297939">28947 4407 17736,'30'-27'-764,"0"-1"0,7 8 596,7-11 0,6 2-990,-8 19 1,1 4 938,3-1 1,3 0-3,-2 2 1,3 0 0,-3 2-161,10 0 0,-3 2-314,1 3 1,-7 3-286,-2 6-364,-26 13-269,-55 14 1408,9-16 1,-4-1-1164,-18 8 1,-6-1 1596,-2-4 1,0-2-34,11-4 0,0 0 30,-7 1 1,3-1 157,17-5 0,1 0-971,-2 2 0,1 1 648,0 1 969,20-2-582,20-13 2243,20 1-2393,16-9-147,-1-1 0,3-3 3,-4-1 0,0-3 161,9-4 0,-1-3-77,-11 0 0,-5-2-129,-8 5 0,-1-3 280,4-12 1,-3-3 266,1-11 1268,-10 14 0,-3 0-1095,-3-9-78,-9 10-421,-4 12 337,-3 4-180,0 10 208,1 2-891,2 2 247,1 7-28,1 2-6,0 15-23,13 19-5,7 9-279,-3-17 0,3 1 172,0-2 0,1-1-182,0 0 0,-2 2-364,-3-3 1,-3 1-2051,-2 27-1705,-27-2 4419,-3-27 0,-1-3 0,-7 5 0,-2-7 0</inkml:trace>
  <inkml:trace contextRef="#ctx0" brushRef="#br0" timeOffset="298213">30576 4073 14482,'1'-5'4262,"1"2"-3785,-2 3-499,-45 52-90,20-4-147,-2-11 1,1 5-193,14 4 0,6-1-2226,6 16 2327,1-24 0,2 0-1770,10-4 0,4-3-3738,11 5 5858,9 5 0,-17-25 0,-9-9 0</inkml:trace>
  <inkml:trace contextRef="#ctx0" brushRef="#br0" timeOffset="298530">30970 4250 8534,'3'-8'6945,"-2"2"-5589,-1 6-270,0 0-856,-46 4-169,29 14 7,-31 11 55,52 17 39,16 4-50,6-11 95,3-13 1,4-2-144,14 3 218,-13-11 1,-1-1 53,3-4 571,3-13-498,-17-13-129,8-13-38,-12-14 10,-6-9 11,-6-2 112,-15-3-291,1 21-6,-20-3-150,-5 21-550,-21 2-1036,20 10 0,-2 3 1071,2 2 1,1 2 0,-11 0 0,18 3 0</inkml:trace>
  <inkml:trace contextRef="#ctx0" brushRef="#br0" timeOffset="301856">21384 16567 21237,'-49'-14'255,"0"0"1,4 2 0,7 0-250,15 3-253,9 0-5,7 2-632,26-10 346,20-3 143,-1 4 1,6-1-746,10-1 0,4 3 850,-14 4 1,2 2 0,1 0-6,-1 2 0,1 1 0,-1 1-506,18 1 0,-5 3-753,-14 4 0,-6 5-1078,-4 16 1769,-57 16 924,-9-13 1,-10-1-443,6-4 1,-4 0 0,-1 0 615,-4 1 1,-2 1-1,1 1 237,-2 0 0,1 0 1,1 0 85,3-1 0,2 0 1,1 0-44,-9 7 0,3 0-449,14-7 0,3-1-27,-2 7 1730,24-14-940,23-13-549,24-15-230,-9 1 1,2-3-464,7-4 0,3-3 480,2-2 0,1-2 95,0-1 1,-2-2 485,-3 0 1,-4-2-215,-6-1 0,-3-2-6,-7 0 0,-5-1-22,-5-2 0,-5 0 11,-3 0 0,-3 1-22,-3 2 0,-3 2 237,-6-22-77,-2 14-62,1 13-196,6 11 944,3 9-1336,2 4 805,1 2-839,6 8 326,12 8-180,16 18-23,-11-12 1,3 2-37,1 4 0,1 2-171,-2 1 0,-2 2-518,-5 2 0,-6 2-2997,-10 4 1,-6 1 3727,-7-4 0,-2-2 0,-11 14 0,2-21 0</inkml:trace>
  <inkml:trace contextRef="#ctx0" brushRef="#br0" timeOffset="303330">23208 16429 13474,'18'-40'1736,"1"-1"1,0 1-1,7-15 1,-1 3-1264,-3 13 0,-1 2 120,13-16-323,-13 22-287,-10 17-78,-8 17 185,-3 20-46,-6 20-24,1-11 0,-2 2-225,-3 6 1,-2 2 198,-2 3 1,-1 1-349,1-1 0,0-1 340,3-3 0,3-1 2,4-6 1,5-2 17,12 19 22,14-14 0,-1-15 140,24-9-11,-6-17-76,-11-1 0,2-3-6,-3-5 1,-2-3-17,2-1 0,0-2-26,-2 0 1,-1 1-6,12-9 11,0 4 339,-27 17-417,1-1 739,-13 15-689,-1 6-22,1 13-180,3 12-896,2 11-5304,6 11 5543,1-4 0,-4-20 0,-3-15 0</inkml:trace>
  <inkml:trace contextRef="#ctx0" brushRef="#br0" timeOffset="303689">24788 16959 22442,'14'-55'612,"0"0"0,0-1 1,-1 2-479,-3 9 0,-2-1-1303,1-8 1,0-4 1211,-4 14 0,0-1 0,0-1-2,0-4 0,-1 0 0,0-1 15,0 0 0,0-1 0,-1 1 35,-1 2 1,0 2 0,0 1 118,1-12 0,-2 3 67,-3 11 1,-1 6-211,0-2 604,-5 19-811,1 25 534,-8 20-405,0 5-1036,0 8 0,-1 11 0,2-3 980,2-8 0,2 3-85,-5 16 1,0 9 0,4-5-351,5 1 1,4-1 97,2-11 1,2 1 0,2 1-416,2-3 0,2-1 1,2-1-62,3-3 1,2 0 0,1-3-2119,10 16 1,2-3 2997,-1-3 0,0-6 0,4 5 0,-10-14 0</inkml:trace>
  <inkml:trace contextRef="#ctx0" brushRef="#br0" timeOffset="304139">24652 16746 17240,'-27'-36'455,"0"-1"0,-1 1 0,-5-15 0,16 6-690,49 2 8,-2 21 1,5 2-63,10-2 0,5 2-732,-11 6 0,2 0 0,1 1 970,3 0 1,1 1 0,1 0 44,1 1 1,0 1-1,2-1-753,6 0 1,1 0 0,-4 2 791,1-1 1,-1 1 47,11-3 0,-6 1 1125,-7 2-809,-5 0 109,-25 6-176,-19 4 974,-19 10-1136,-14 12-89,-14 16-88,22-14 1,1 1-15,2 1 1,5 2-6,6 9 0,8 0 23,12 13 21,3-19 1,5-5 134,22-3 645,10-10-382,-18-9 3799,7-13-3367,-20-9-15,1-11-304,-8-9-91,-6-3-83,-9-3-101,-7 3-72,-9 5-96,-4 6-90,-3 8-72,1 7-247,2 6-1809,3 5 369,7 5-1971,2 4 3736,6 4 0,2-4 0,1 0 0</inkml:trace>
  <inkml:trace contextRef="#ctx0" brushRef="#br0" timeOffset="304730">27140 15956 21355,'-47'-11'28,"-1"0"0,-2 1 0,4 2 0,2 8 16,-15 0-5,24-1 1,1 1-7,-11 0 51,-6 1 0,28 4-39,0-1 151,-10 18-117,13-3-23,-11 17-33,16-10 44,0 11-5,7-1 10,-2 20-32,2-6 21,-1 7 40,-3-13-23,2-13 180,-5-1 162,5-16 616,0 0-213,4-9-156,5-3-448,1-4 16,2-5-134,3-9-17,11-16-51,5 0 1,11-5-29,-7 16 7,20-2-12,-8 14-12,20-3 7,-3 18-51,2 12 28,-13 4-67,5 19-219,-19 14-33,-9 3-153,-18-22 0,-9-2 41,-29 16 246,6-27 0,-3-3 73,4-5 0,-2-2-286,-12 0 1,-1-3-555,8-5 0,0-2 980,-16-3 0,2-1 0,-2 1 0,4-7 0</inkml:trace>
  <inkml:trace contextRef="#ctx0" brushRef="#br0" timeOffset="304929">27148 15866 15490,'57'-6'1396,"-1"1"1,-6 0 0,-5 0-842,-8 4-326,-12-1-229,-11 2-302,-7 0 302,-1 5 0,-4-4 0,2 4 0</inkml:trace>
  <inkml:trace contextRef="#ctx0" brushRef="#br0" timeOffset="305363">22936 18138 12293,'-50'12'505,"0"1"0,0 0 1,-9 3-1,6-1-155,12-4 0,9 0 844,16 0-24,53-14-868,4-4 1,7-3-1575,-1 1 1,4-2-1,2 0 1371,-2 0 1,2 0-1,1-1 1,3 0-38,-5 2 1,2-1 0,0-1 0,2 1 0,1 0 10,-5 1 1,1 0 0,1-1 0,0 1 0,2 0-1,-1-1-214,5 0 1,0 1-1,1-1 1,0 0 0,1 0-1,0 0 209,-6 1 0,1-1 0,0 1 0,1 0 0,-1 0 0,-1 0 0,-2 0-257,1 0 0,-2 1 1,-1 0-1,0 0 0,2-1 1,1 1 231,0-1 0,1 0 0,2 0 0,0 1 1,0-1-1,1 0 0,-1 0-184,1 0 0,0 0 0,0 1 1,0-1-1,0 1 0,0-1 1,0 1 131,1-1 0,-1 1 0,1 0 0,0-1 1,-1 1-1,2 0 0,-1 0-16,-4 0 1,1 1-1,1-1 1,-1 0-1,1 1 1,-2 0 0,-2 0-1,-2 0-90,14-1 1,-3 0 0,-2 1 0,-2 0 0,0 0-165,-6 1 0,-1 1 0,-1-1 0,-1 1 0,-2 0-847,3 0 0,-1 1 0,-3-1 1,-2 2-581,17-3 1,-6 2 1705,-14 1 0,-8 2 0,-13 1 0,-7 1 0</inkml:trace>
  <inkml:trace contextRef="#ctx0" brushRef="#br0" timeOffset="305661">23079 18459 18178,'55'-15'168,"-1"0"0,1 0 0,-1 0 0,1 0 0,1 0 0,1 0 0,0 0 1,-1 1-1,1 1-566,-3 1 1,0 0 0,0 1 0,1 1 0,1-1 458,3-1 1,2 1 0,0-1-1,1 1 1,0-1-24,-7 2 0,-1 0 0,1 1 1,0-1-1,0 0 0,1 1-151,1-1 1,0 0-1,1 1 1,-1 0-1,1 0 1,0-1 139,-1 2 0,1-1 0,1 0 0,-1 0 0,-1 1 0,1 0-16,-1 0 0,-1 0 1,0 0-1,0 1 0,0 0 1,-1 0-15,9-2 1,-1 1 0,0 1 0,-2-1-1,0 0-93,-4 2 0,-1-1 0,-1 1 0,-2-1 0,-2 1 40,15-1 0,-4 0 0,-1 0-1029,5-1 0,-1 0 0,-8 0 1085,-15 1 0,-4 0 0,7 0 0,-7 1 0,-18-2 0</inkml:trace>
</inkml:ink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D941D-7709-0325-64C3-B0F47D2DEB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1E1E25-28CC-810C-E010-9E230BEFA4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F100E2-5B56-8961-44FB-49B055D9B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5BBEB-9ED8-4B47-B2E6-191E4D68B8FF}" type="datetimeFigureOut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105DF-1AF2-8B0D-BD13-4B70784A9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8D895-F11D-AC89-4BF9-4DFDB5646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97192-4081-7140-8225-FDF12504C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922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6EDA-D862-AE4E-F663-6C079274D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2510AA-9B8B-9FAD-AC5D-0BFEAD288D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00D15-B285-3881-E82A-C77F48E66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5BBEB-9ED8-4B47-B2E6-191E4D68B8FF}" type="datetimeFigureOut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26AE9-AA0C-9189-426D-8704A4FD0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044AB-9789-0613-B7B0-0E8C8BD6A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97192-4081-7140-8225-FDF12504C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825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60107A-49DF-B8D1-4CF4-F942CE0844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CC2826-299C-A38E-6CF9-8BEC5130FA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0E00A7-5633-61BD-FAEE-707B091B9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5BBEB-9ED8-4B47-B2E6-191E4D68B8FF}" type="datetimeFigureOut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E5276E-199D-7386-A023-EB5DF758E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9C5FB4-E199-66A3-1338-F268C2F0E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97192-4081-7140-8225-FDF12504C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305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33C5B-1A34-BAB4-7AD4-0A7206278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41602-9751-819D-ADE4-678F876C1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BFC1A-06C7-6802-C45C-9A2B6EDC5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5BBEB-9ED8-4B47-B2E6-191E4D68B8FF}" type="datetimeFigureOut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0C3A28-329B-537A-A8C0-D42AA37C7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CD0444-7850-2156-2E6A-E664A1740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97192-4081-7140-8225-FDF12504C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818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0BBCD-2B90-8B1F-CA9D-82D6F74A8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67CE99-2A1A-1A4D-7135-A8A845D47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EDAFB4-1E1A-1B9E-BF4D-B40D78102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5BBEB-9ED8-4B47-B2E6-191E4D68B8FF}" type="datetimeFigureOut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E7F0B-E11D-FB05-731A-5C74E677A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007466-385D-CD2D-C973-C7803CBA3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97192-4081-7140-8225-FDF12504C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590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D9151-649A-2343-54A5-C7BC45217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A46BB-CDCC-CE67-5772-7704E50FB7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45ED0B-417C-1F03-BD8D-ECC17FC2E3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CD9088-E465-CB1B-3A16-32227B0A0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5BBEB-9ED8-4B47-B2E6-191E4D68B8FF}" type="datetimeFigureOut">
              <a:rPr lang="en-US" smtClean="0"/>
              <a:t>11/2/25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528EBD-3BC0-FD76-D524-31D87FB42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3384C7-259E-AA44-CD92-E576C6684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97192-4081-7140-8225-FDF12504C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980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BBA3E-984D-E71E-6AEC-A0494168C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0788DE-1889-4109-26A7-F560C3BCF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BF0A3D-BF8D-C0D6-7932-04BCFBE220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63504E-2D71-AE69-FD2D-724E7EA682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830DBE-C769-0DAC-1426-8451015A4F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B8BE0F-4B15-46EC-2A25-4D7B6BF12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5BBEB-9ED8-4B47-B2E6-191E4D68B8FF}" type="datetimeFigureOut">
              <a:rPr lang="en-US" smtClean="0"/>
              <a:t>11/2/25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D98D5C-230C-8452-0A90-C65D1CF32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F0E4BF-2004-E14B-38D4-0BCB402C0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97192-4081-7140-8225-FDF12504C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993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59683-E77C-742F-A7A5-3E1FE4016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33C5E4-686E-76F0-8284-48BB57686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5BBEB-9ED8-4B47-B2E6-191E4D68B8FF}" type="datetimeFigureOut">
              <a:rPr lang="en-US" smtClean="0"/>
              <a:t>11/2/25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05D641-FA73-22DE-4F6E-77E865841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4D471B-E11B-F573-6853-4E1F4041E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97192-4081-7140-8225-FDF12504C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95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F51E56-C7D2-4C8E-A32C-B6D672D6A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5BBEB-9ED8-4B47-B2E6-191E4D68B8FF}" type="datetimeFigureOut">
              <a:rPr lang="en-US" smtClean="0"/>
              <a:t>11/2/25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E0F2EE-E183-0AC3-FE48-8D40FC8CA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0890FB-E423-2936-8188-D0B958163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97192-4081-7140-8225-FDF12504C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744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9C349-1BB4-8945-69AE-C478FA7CF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5C08C-5509-23CC-B798-D013DEDF4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FFEB79-7AD7-7D20-D7C2-B4663C7C6D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E91437-9CF4-DE39-A8E3-10970910D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5BBEB-9ED8-4B47-B2E6-191E4D68B8FF}" type="datetimeFigureOut">
              <a:rPr lang="en-US" smtClean="0"/>
              <a:t>11/2/25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E43709-3108-9015-856E-FE912EE06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412AC5-0EF5-B50A-E178-3A1A92689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97192-4081-7140-8225-FDF12504C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476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6D0CB-A434-5B74-7662-899A921F7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8BDE73-E9BB-8A50-935D-C5C01B1952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FF8706-4220-AD49-D1FC-B2AAD891B4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C1617D-280F-1E93-EEDE-514EE9A54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5BBEB-9ED8-4B47-B2E6-191E4D68B8FF}" type="datetimeFigureOut">
              <a:rPr lang="en-US" smtClean="0"/>
              <a:t>11/2/25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0FBCE9-41D1-00D4-F9C3-99427252B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603E5B-F000-8E3B-FAA0-599422373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97192-4081-7140-8225-FDF12504C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381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3B97AC-51EF-AA5B-1AA4-B5189EDF8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A98104-D223-79A7-7438-52C78E8142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A8C31-465A-F55A-13B7-F62D6DF094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15BBEB-9ED8-4B47-B2E6-191E4D68B8FF}" type="datetimeFigureOut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4A7DF9-FC9E-2463-C665-48C29D6708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835AF5-0D90-0D00-6D01-8D598CCDB9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097192-4081-7140-8225-FDF12504C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209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customXml" Target="../ink/ink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customXml" Target="../ink/ink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88E1AE9-5769-230D-8028-52D0935E5E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F8DA985-85C9-0F5F-970F-6FCD63226281}"/>
                  </a:ext>
                </a:extLst>
              </p14:cNvPr>
              <p14:cNvContentPartPr/>
              <p14:nvPr/>
            </p14:nvContentPartPr>
            <p14:xfrm>
              <a:off x="1814400" y="81360"/>
              <a:ext cx="7358760" cy="55958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F8DA985-85C9-0F5F-970F-6FCD6322628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05040" y="72000"/>
                <a:ext cx="7377480" cy="561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3575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02E17B7F-996A-7889-734B-777D1239B6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EBCB91E-3A36-64EA-6CB9-08D93D810C43}"/>
                  </a:ext>
                </a:extLst>
              </p14:cNvPr>
              <p14:cNvContentPartPr/>
              <p14:nvPr/>
            </p14:nvContentPartPr>
            <p14:xfrm>
              <a:off x="251640" y="194040"/>
              <a:ext cx="11183760" cy="32720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EBCB91E-3A36-64EA-6CB9-08D93D810C4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2280" y="184680"/>
                <a:ext cx="11202480" cy="329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51299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EF8F9B-09C1-133A-A09E-176968221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C62007-9EB2-67EF-CAB2-666244667A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B47A5987-9D76-ED53-6C8F-C81F6E2C03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C44A371-6BF1-061C-4035-CDE039D65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772400" cy="540688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6E150070-AF37-516B-B70D-4CD7478142AC}"/>
                  </a:ext>
                </a:extLst>
              </p14:cNvPr>
              <p14:cNvContentPartPr/>
              <p14:nvPr/>
            </p14:nvContentPartPr>
            <p14:xfrm>
              <a:off x="872640" y="514800"/>
              <a:ext cx="11314440" cy="49971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6E150070-AF37-516B-B70D-4CD7478142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3280" y="505440"/>
                <a:ext cx="11333160" cy="501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94671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92E081-3BBD-7393-B17E-68FD8AEB57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277F33A-8D2E-5291-586D-C678DB091F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5BDB4E48-B5A0-B055-135D-1B27306416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6892BC0-0C1A-BE87-50F4-4561EA1CC26B}"/>
                  </a:ext>
                </a:extLst>
              </p14:cNvPr>
              <p14:cNvContentPartPr/>
              <p14:nvPr/>
            </p14:nvContentPartPr>
            <p14:xfrm>
              <a:off x="300240" y="249480"/>
              <a:ext cx="9823680" cy="14126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6892BC0-0C1A-BE87-50F4-4561EA1CC26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0880" y="240120"/>
                <a:ext cx="9842400" cy="143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84410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ED6894-39C3-6126-D159-34B7CE337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6DCF878-E632-4BE7-32DE-41B5D5C4F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E2D4945C-2C77-58CF-9398-CF316514B7F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8DA34C5-51A5-53D1-1A64-E0FD75685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527800" cy="42418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1C2E5DB5-F7AA-BE60-F1AA-D60DE5A5D7C8}"/>
                  </a:ext>
                </a:extLst>
              </p14:cNvPr>
              <p14:cNvContentPartPr/>
              <p14:nvPr/>
            </p14:nvContentPartPr>
            <p14:xfrm>
              <a:off x="861120" y="150840"/>
              <a:ext cx="10974960" cy="568800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1C2E5DB5-F7AA-BE60-F1AA-D60DE5A5D7C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51760" y="141480"/>
                <a:ext cx="10993680" cy="5706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229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CA4F65-0568-46B7-2446-2C6B1F533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C5DEA74-D7DD-E4D7-3E07-FBE4A4125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6AD74C89-2A3E-6800-6165-7333C48138F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8BF2F27-E4CC-F4D6-365E-F9C5441AA240}"/>
                  </a:ext>
                </a:extLst>
              </p14:cNvPr>
              <p14:cNvContentPartPr/>
              <p14:nvPr/>
            </p14:nvContentPartPr>
            <p14:xfrm>
              <a:off x="678240" y="358560"/>
              <a:ext cx="10572840" cy="62870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8BF2F27-E4CC-F4D6-365E-F9C5441AA24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68880" y="349200"/>
                <a:ext cx="10591560" cy="630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3879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0</Words>
  <Application>Microsoft Macintosh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2025-11-02T08:27:26Z</dcterms:created>
  <dcterms:modified xsi:type="dcterms:W3CDTF">2025-11-02T13:33:23Z</dcterms:modified>
</cp:coreProperties>
</file>

<file path=docProps/thumbnail.jpeg>
</file>